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7" r:id="rId2"/>
    <p:sldId id="268" r:id="rId3"/>
    <p:sldId id="264" r:id="rId4"/>
    <p:sldId id="271" r:id="rId5"/>
    <p:sldId id="267" r:id="rId6"/>
    <p:sldId id="266" r:id="rId7"/>
    <p:sldId id="263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4B96"/>
    <a:srgbClr val="990066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6"/>
    <p:restoredTop sz="94595"/>
  </p:normalViewPr>
  <p:slideViewPr>
    <p:cSldViewPr>
      <p:cViewPr varScale="1">
        <p:scale>
          <a:sx n="110" d="100"/>
          <a:sy n="110" d="100"/>
        </p:scale>
        <p:origin x="140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B633A1-047D-4465-B92C-0B75C624F65E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BE"/>
        </a:p>
      </dgm:t>
    </dgm:pt>
    <dgm:pt modelId="{3EA76C3E-B44A-4C18-A941-7320A4341BE5}">
      <dgm:prSet phldrT="[Text]"/>
      <dgm:spPr/>
      <dgm:t>
        <a:bodyPr/>
        <a:lstStyle/>
        <a:p>
          <a:r>
            <a:rPr lang="en-US" dirty="0"/>
            <a:t>EBSO Med Chamber Academies</a:t>
          </a:r>
          <a:endParaRPr lang="en-BE" dirty="0"/>
        </a:p>
      </dgm:t>
    </dgm:pt>
    <dgm:pt modelId="{A599D2D7-1C32-49B5-8390-948069D1B543}" type="parTrans" cxnId="{51CA4B04-D442-499D-95B0-1832F859DD47}">
      <dgm:prSet/>
      <dgm:spPr/>
      <dgm:t>
        <a:bodyPr/>
        <a:lstStyle/>
        <a:p>
          <a:endParaRPr lang="en-BE"/>
        </a:p>
      </dgm:t>
    </dgm:pt>
    <dgm:pt modelId="{B7DC9407-956B-4D87-8B16-185ADE62046C}" type="sibTrans" cxnId="{51CA4B04-D442-499D-95B0-1832F859DD47}">
      <dgm:prSet/>
      <dgm:spPr/>
      <dgm:t>
        <a:bodyPr/>
        <a:lstStyle/>
        <a:p>
          <a:endParaRPr lang="en-BE"/>
        </a:p>
      </dgm:t>
    </dgm:pt>
    <dgm:pt modelId="{C912BA31-6400-4B0F-BD2C-9E7BCCFEA133}">
      <dgm:prSet phldrT="[Text]"/>
      <dgm:spPr/>
      <dgm:t>
        <a:bodyPr/>
        <a:lstStyle/>
        <a:p>
          <a:r>
            <a:rPr lang="en-US" dirty="0"/>
            <a:t>EU Roadshows	</a:t>
          </a:r>
          <a:endParaRPr lang="en-BE" dirty="0"/>
        </a:p>
      </dgm:t>
    </dgm:pt>
    <dgm:pt modelId="{8CEFA0E4-465A-4699-BAEB-F25A24CB2483}" type="parTrans" cxnId="{5CD640C4-4BF1-481B-8CF4-FB4F0E2F8CF7}">
      <dgm:prSet/>
      <dgm:spPr/>
      <dgm:t>
        <a:bodyPr/>
        <a:lstStyle/>
        <a:p>
          <a:endParaRPr lang="en-BE"/>
        </a:p>
      </dgm:t>
    </dgm:pt>
    <dgm:pt modelId="{98FD57C1-024B-472D-A239-8E2D75A431B8}" type="sibTrans" cxnId="{5CD640C4-4BF1-481B-8CF4-FB4F0E2F8CF7}">
      <dgm:prSet/>
      <dgm:spPr/>
      <dgm:t>
        <a:bodyPr/>
        <a:lstStyle/>
        <a:p>
          <a:endParaRPr lang="en-BE"/>
        </a:p>
      </dgm:t>
    </dgm:pt>
    <dgm:pt modelId="{D43300FE-0305-4195-964B-B9FDDB9E0183}">
      <dgm:prSet phldrT="[Text]"/>
      <dgm:spPr/>
      <dgm:t>
        <a:bodyPr/>
        <a:lstStyle/>
        <a:p>
          <a:r>
            <a:rPr lang="en-US" dirty="0"/>
            <a:t>Quality Label</a:t>
          </a:r>
          <a:endParaRPr lang="en-BE" dirty="0"/>
        </a:p>
      </dgm:t>
    </dgm:pt>
    <dgm:pt modelId="{5826F763-F172-468C-8764-BBD5A8F66AD6}" type="parTrans" cxnId="{DC6FF1C1-31A2-4FBD-A2CD-DBA9AC350B8A}">
      <dgm:prSet/>
      <dgm:spPr/>
      <dgm:t>
        <a:bodyPr/>
        <a:lstStyle/>
        <a:p>
          <a:endParaRPr lang="en-BE"/>
        </a:p>
      </dgm:t>
    </dgm:pt>
    <dgm:pt modelId="{CCB4F7B7-5F3E-4EB4-9D1E-001F1921091A}" type="sibTrans" cxnId="{DC6FF1C1-31A2-4FBD-A2CD-DBA9AC350B8A}">
      <dgm:prSet/>
      <dgm:spPr/>
      <dgm:t>
        <a:bodyPr/>
        <a:lstStyle/>
        <a:p>
          <a:endParaRPr lang="en-BE"/>
        </a:p>
      </dgm:t>
    </dgm:pt>
    <dgm:pt modelId="{71990697-1C54-4884-BC38-4355D3B38E8A}" type="pres">
      <dgm:prSet presAssocID="{06B633A1-047D-4465-B92C-0B75C624F65E}" presName="linear" presStyleCnt="0">
        <dgm:presLayoutVars>
          <dgm:dir/>
          <dgm:animLvl val="lvl"/>
          <dgm:resizeHandles val="exact"/>
        </dgm:presLayoutVars>
      </dgm:prSet>
      <dgm:spPr/>
    </dgm:pt>
    <dgm:pt modelId="{60C654D6-A23A-4241-A812-809D6C00A7E7}" type="pres">
      <dgm:prSet presAssocID="{3EA76C3E-B44A-4C18-A941-7320A4341BE5}" presName="parentLin" presStyleCnt="0"/>
      <dgm:spPr/>
    </dgm:pt>
    <dgm:pt modelId="{DCAB94AB-4EC2-4C4A-820B-6FF7A66DE420}" type="pres">
      <dgm:prSet presAssocID="{3EA76C3E-B44A-4C18-A941-7320A4341BE5}" presName="parentLeftMargin" presStyleLbl="node1" presStyleIdx="0" presStyleCnt="3"/>
      <dgm:spPr/>
    </dgm:pt>
    <dgm:pt modelId="{1794D3A5-106B-4BED-8248-D4FC2D732A16}" type="pres">
      <dgm:prSet presAssocID="{3EA76C3E-B44A-4C18-A941-7320A4341BE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2C678F2-316E-4F02-A727-A86487D4A5B0}" type="pres">
      <dgm:prSet presAssocID="{3EA76C3E-B44A-4C18-A941-7320A4341BE5}" presName="negativeSpace" presStyleCnt="0"/>
      <dgm:spPr/>
    </dgm:pt>
    <dgm:pt modelId="{B1308FA4-6BE1-4806-A22B-D8AFE5BE725F}" type="pres">
      <dgm:prSet presAssocID="{3EA76C3E-B44A-4C18-A941-7320A4341BE5}" presName="childText" presStyleLbl="conFgAcc1" presStyleIdx="0" presStyleCnt="3">
        <dgm:presLayoutVars>
          <dgm:bulletEnabled val="1"/>
        </dgm:presLayoutVars>
      </dgm:prSet>
      <dgm:spPr/>
    </dgm:pt>
    <dgm:pt modelId="{D379363E-69EE-4092-8EE7-FA14C8E2B85A}" type="pres">
      <dgm:prSet presAssocID="{B7DC9407-956B-4D87-8B16-185ADE62046C}" presName="spaceBetweenRectangles" presStyleCnt="0"/>
      <dgm:spPr/>
    </dgm:pt>
    <dgm:pt modelId="{17D8459E-C232-48E5-A004-C46231737741}" type="pres">
      <dgm:prSet presAssocID="{C912BA31-6400-4B0F-BD2C-9E7BCCFEA133}" presName="parentLin" presStyleCnt="0"/>
      <dgm:spPr/>
    </dgm:pt>
    <dgm:pt modelId="{0F37718F-A38C-49E2-8D6B-AD2D60B6B1C6}" type="pres">
      <dgm:prSet presAssocID="{C912BA31-6400-4B0F-BD2C-9E7BCCFEA133}" presName="parentLeftMargin" presStyleLbl="node1" presStyleIdx="0" presStyleCnt="3"/>
      <dgm:spPr/>
    </dgm:pt>
    <dgm:pt modelId="{5B5FCCB0-A004-4D75-8F27-57785AC3B03F}" type="pres">
      <dgm:prSet presAssocID="{C912BA31-6400-4B0F-BD2C-9E7BCCFEA13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3B2EADE-AA57-47A3-A83E-5B1A701EFA26}" type="pres">
      <dgm:prSet presAssocID="{C912BA31-6400-4B0F-BD2C-9E7BCCFEA133}" presName="negativeSpace" presStyleCnt="0"/>
      <dgm:spPr/>
    </dgm:pt>
    <dgm:pt modelId="{9319F3EE-4EAA-46EB-B468-CA84367277F0}" type="pres">
      <dgm:prSet presAssocID="{C912BA31-6400-4B0F-BD2C-9E7BCCFEA133}" presName="childText" presStyleLbl="conFgAcc1" presStyleIdx="1" presStyleCnt="3">
        <dgm:presLayoutVars>
          <dgm:bulletEnabled val="1"/>
        </dgm:presLayoutVars>
      </dgm:prSet>
      <dgm:spPr/>
    </dgm:pt>
    <dgm:pt modelId="{91AE1FFA-B814-43E1-AC97-91665A4D7517}" type="pres">
      <dgm:prSet presAssocID="{98FD57C1-024B-472D-A239-8E2D75A431B8}" presName="spaceBetweenRectangles" presStyleCnt="0"/>
      <dgm:spPr/>
    </dgm:pt>
    <dgm:pt modelId="{9DED53A6-84D9-4FA5-BA9D-258B956F6B9D}" type="pres">
      <dgm:prSet presAssocID="{D43300FE-0305-4195-964B-B9FDDB9E0183}" presName="parentLin" presStyleCnt="0"/>
      <dgm:spPr/>
    </dgm:pt>
    <dgm:pt modelId="{A5391E01-3E82-4DB7-9249-4025B59354FA}" type="pres">
      <dgm:prSet presAssocID="{D43300FE-0305-4195-964B-B9FDDB9E0183}" presName="parentLeftMargin" presStyleLbl="node1" presStyleIdx="1" presStyleCnt="3"/>
      <dgm:spPr/>
    </dgm:pt>
    <dgm:pt modelId="{8201F4BE-3F26-411C-8EA3-CB56AD283C29}" type="pres">
      <dgm:prSet presAssocID="{D43300FE-0305-4195-964B-B9FDDB9E018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02EE29F-2FDB-46C3-A9D1-19E1045E68C1}" type="pres">
      <dgm:prSet presAssocID="{D43300FE-0305-4195-964B-B9FDDB9E0183}" presName="negativeSpace" presStyleCnt="0"/>
      <dgm:spPr/>
    </dgm:pt>
    <dgm:pt modelId="{D7DCC09F-704D-497B-89B2-90E6D232345D}" type="pres">
      <dgm:prSet presAssocID="{D43300FE-0305-4195-964B-B9FDDB9E018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1CA4B04-D442-499D-95B0-1832F859DD47}" srcId="{06B633A1-047D-4465-B92C-0B75C624F65E}" destId="{3EA76C3E-B44A-4C18-A941-7320A4341BE5}" srcOrd="0" destOrd="0" parTransId="{A599D2D7-1C32-49B5-8390-948069D1B543}" sibTransId="{B7DC9407-956B-4D87-8B16-185ADE62046C}"/>
    <dgm:cxn modelId="{C1084333-6F61-4FD5-830B-B1E03E76CB6D}" type="presOf" srcId="{C912BA31-6400-4B0F-BD2C-9E7BCCFEA133}" destId="{5B5FCCB0-A004-4D75-8F27-57785AC3B03F}" srcOrd="1" destOrd="0" presId="urn:microsoft.com/office/officeart/2005/8/layout/list1"/>
    <dgm:cxn modelId="{E81CC74A-A164-4DA2-8078-238F4B5D4939}" type="presOf" srcId="{3EA76C3E-B44A-4C18-A941-7320A4341BE5}" destId="{DCAB94AB-4EC2-4C4A-820B-6FF7A66DE420}" srcOrd="0" destOrd="0" presId="urn:microsoft.com/office/officeart/2005/8/layout/list1"/>
    <dgm:cxn modelId="{85B85576-F3A5-4E3C-8936-02F4E33AAF00}" type="presOf" srcId="{3EA76C3E-B44A-4C18-A941-7320A4341BE5}" destId="{1794D3A5-106B-4BED-8248-D4FC2D732A16}" srcOrd="1" destOrd="0" presId="urn:microsoft.com/office/officeart/2005/8/layout/list1"/>
    <dgm:cxn modelId="{579D08B3-E482-4954-AFEE-439B57A8BAA5}" type="presOf" srcId="{06B633A1-047D-4465-B92C-0B75C624F65E}" destId="{71990697-1C54-4884-BC38-4355D3B38E8A}" srcOrd="0" destOrd="0" presId="urn:microsoft.com/office/officeart/2005/8/layout/list1"/>
    <dgm:cxn modelId="{C81C43BA-6897-4339-BBED-CCD870266856}" type="presOf" srcId="{C912BA31-6400-4B0F-BD2C-9E7BCCFEA133}" destId="{0F37718F-A38C-49E2-8D6B-AD2D60B6B1C6}" srcOrd="0" destOrd="0" presId="urn:microsoft.com/office/officeart/2005/8/layout/list1"/>
    <dgm:cxn modelId="{DC6FF1C1-31A2-4FBD-A2CD-DBA9AC350B8A}" srcId="{06B633A1-047D-4465-B92C-0B75C624F65E}" destId="{D43300FE-0305-4195-964B-B9FDDB9E0183}" srcOrd="2" destOrd="0" parTransId="{5826F763-F172-468C-8764-BBD5A8F66AD6}" sibTransId="{CCB4F7B7-5F3E-4EB4-9D1E-001F1921091A}"/>
    <dgm:cxn modelId="{5CD640C4-4BF1-481B-8CF4-FB4F0E2F8CF7}" srcId="{06B633A1-047D-4465-B92C-0B75C624F65E}" destId="{C912BA31-6400-4B0F-BD2C-9E7BCCFEA133}" srcOrd="1" destOrd="0" parTransId="{8CEFA0E4-465A-4699-BAEB-F25A24CB2483}" sibTransId="{98FD57C1-024B-472D-A239-8E2D75A431B8}"/>
    <dgm:cxn modelId="{BDFDF8E2-BFC8-4268-AAED-C403A08A2083}" type="presOf" srcId="{D43300FE-0305-4195-964B-B9FDDB9E0183}" destId="{A5391E01-3E82-4DB7-9249-4025B59354FA}" srcOrd="0" destOrd="0" presId="urn:microsoft.com/office/officeart/2005/8/layout/list1"/>
    <dgm:cxn modelId="{0AD0B6EA-6B6D-4323-8785-07AE6EA61E15}" type="presOf" srcId="{D43300FE-0305-4195-964B-B9FDDB9E0183}" destId="{8201F4BE-3F26-411C-8EA3-CB56AD283C29}" srcOrd="1" destOrd="0" presId="urn:microsoft.com/office/officeart/2005/8/layout/list1"/>
    <dgm:cxn modelId="{666678EA-3E5E-426D-ADC6-B49B19C64804}" type="presParOf" srcId="{71990697-1C54-4884-BC38-4355D3B38E8A}" destId="{60C654D6-A23A-4241-A812-809D6C00A7E7}" srcOrd="0" destOrd="0" presId="urn:microsoft.com/office/officeart/2005/8/layout/list1"/>
    <dgm:cxn modelId="{17CA24B3-E8D8-487D-A7F0-1357637E6130}" type="presParOf" srcId="{60C654D6-A23A-4241-A812-809D6C00A7E7}" destId="{DCAB94AB-4EC2-4C4A-820B-6FF7A66DE420}" srcOrd="0" destOrd="0" presId="urn:microsoft.com/office/officeart/2005/8/layout/list1"/>
    <dgm:cxn modelId="{956AB982-1148-4414-AD11-6A0E4C7B8D34}" type="presParOf" srcId="{60C654D6-A23A-4241-A812-809D6C00A7E7}" destId="{1794D3A5-106B-4BED-8248-D4FC2D732A16}" srcOrd="1" destOrd="0" presId="urn:microsoft.com/office/officeart/2005/8/layout/list1"/>
    <dgm:cxn modelId="{A81856B6-1663-4036-B49E-6E3F8DDBF054}" type="presParOf" srcId="{71990697-1C54-4884-BC38-4355D3B38E8A}" destId="{02C678F2-316E-4F02-A727-A86487D4A5B0}" srcOrd="1" destOrd="0" presId="urn:microsoft.com/office/officeart/2005/8/layout/list1"/>
    <dgm:cxn modelId="{59E7824C-9E06-4D54-8CCD-A528F2BB7693}" type="presParOf" srcId="{71990697-1C54-4884-BC38-4355D3B38E8A}" destId="{B1308FA4-6BE1-4806-A22B-D8AFE5BE725F}" srcOrd="2" destOrd="0" presId="urn:microsoft.com/office/officeart/2005/8/layout/list1"/>
    <dgm:cxn modelId="{17BD174C-0654-4246-992C-1EF626F28565}" type="presParOf" srcId="{71990697-1C54-4884-BC38-4355D3B38E8A}" destId="{D379363E-69EE-4092-8EE7-FA14C8E2B85A}" srcOrd="3" destOrd="0" presId="urn:microsoft.com/office/officeart/2005/8/layout/list1"/>
    <dgm:cxn modelId="{536D75A0-9A36-4AA9-8BF5-2029C13A9043}" type="presParOf" srcId="{71990697-1C54-4884-BC38-4355D3B38E8A}" destId="{17D8459E-C232-48E5-A004-C46231737741}" srcOrd="4" destOrd="0" presId="urn:microsoft.com/office/officeart/2005/8/layout/list1"/>
    <dgm:cxn modelId="{46EC2DE2-511C-40A0-9F60-173D34D0DD24}" type="presParOf" srcId="{17D8459E-C232-48E5-A004-C46231737741}" destId="{0F37718F-A38C-49E2-8D6B-AD2D60B6B1C6}" srcOrd="0" destOrd="0" presId="urn:microsoft.com/office/officeart/2005/8/layout/list1"/>
    <dgm:cxn modelId="{889972E2-CE7B-4E82-83CF-C9FDDF230203}" type="presParOf" srcId="{17D8459E-C232-48E5-A004-C46231737741}" destId="{5B5FCCB0-A004-4D75-8F27-57785AC3B03F}" srcOrd="1" destOrd="0" presId="urn:microsoft.com/office/officeart/2005/8/layout/list1"/>
    <dgm:cxn modelId="{0A6FE814-2D6A-4EC8-B0AB-0451C82C5A7B}" type="presParOf" srcId="{71990697-1C54-4884-BC38-4355D3B38E8A}" destId="{43B2EADE-AA57-47A3-A83E-5B1A701EFA26}" srcOrd="5" destOrd="0" presId="urn:microsoft.com/office/officeart/2005/8/layout/list1"/>
    <dgm:cxn modelId="{8E2966FB-CD20-4EE5-9C28-1CD57DA05F65}" type="presParOf" srcId="{71990697-1C54-4884-BC38-4355D3B38E8A}" destId="{9319F3EE-4EAA-46EB-B468-CA84367277F0}" srcOrd="6" destOrd="0" presId="urn:microsoft.com/office/officeart/2005/8/layout/list1"/>
    <dgm:cxn modelId="{89D5B1A6-2A23-402F-9F50-B10BAFCBEC13}" type="presParOf" srcId="{71990697-1C54-4884-BC38-4355D3B38E8A}" destId="{91AE1FFA-B814-43E1-AC97-91665A4D7517}" srcOrd="7" destOrd="0" presId="urn:microsoft.com/office/officeart/2005/8/layout/list1"/>
    <dgm:cxn modelId="{18BC4090-E8E9-4709-99A7-FD5BB3964F8B}" type="presParOf" srcId="{71990697-1C54-4884-BC38-4355D3B38E8A}" destId="{9DED53A6-84D9-4FA5-BA9D-258B956F6B9D}" srcOrd="8" destOrd="0" presId="urn:microsoft.com/office/officeart/2005/8/layout/list1"/>
    <dgm:cxn modelId="{D3D4380C-7485-47B2-AB25-C5F3AE1287D0}" type="presParOf" srcId="{9DED53A6-84D9-4FA5-BA9D-258B956F6B9D}" destId="{A5391E01-3E82-4DB7-9249-4025B59354FA}" srcOrd="0" destOrd="0" presId="urn:microsoft.com/office/officeart/2005/8/layout/list1"/>
    <dgm:cxn modelId="{FF4B9B23-B268-4D1E-B243-B7E1C6009829}" type="presParOf" srcId="{9DED53A6-84D9-4FA5-BA9D-258B956F6B9D}" destId="{8201F4BE-3F26-411C-8EA3-CB56AD283C29}" srcOrd="1" destOrd="0" presId="urn:microsoft.com/office/officeart/2005/8/layout/list1"/>
    <dgm:cxn modelId="{BF2A8478-ACC1-4FFF-AA8F-C59E58130D5E}" type="presParOf" srcId="{71990697-1C54-4884-BC38-4355D3B38E8A}" destId="{D02EE29F-2FDB-46C3-A9D1-19E1045E68C1}" srcOrd="9" destOrd="0" presId="urn:microsoft.com/office/officeart/2005/8/layout/list1"/>
    <dgm:cxn modelId="{34BD3301-A80E-473D-A10C-AB23CEAAA88F}" type="presParOf" srcId="{71990697-1C54-4884-BC38-4355D3B38E8A}" destId="{D7DCC09F-704D-497B-89B2-90E6D232345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887961-6A4E-48D9-8329-7A52A7E1C016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BE"/>
        </a:p>
      </dgm:t>
    </dgm:pt>
    <dgm:pt modelId="{859CEA27-11F5-4B1F-A9FF-DE305F02AF3C}">
      <dgm:prSet custT="1"/>
      <dgm:spPr/>
      <dgm:t>
        <a:bodyPr/>
        <a:lstStyle/>
        <a:p>
          <a:r>
            <a:rPr lang="en-GB" sz="2000" dirty="0"/>
            <a:t>Mixing EU and South Med BSO executives =&gt; increase interaction</a:t>
          </a:r>
          <a:endParaRPr lang="en-BE" sz="2000" dirty="0"/>
        </a:p>
      </dgm:t>
    </dgm:pt>
    <dgm:pt modelId="{115AF04F-48FB-4830-9AB4-35ECEF6FB2BE}" type="parTrans" cxnId="{F4457505-CE65-48E3-B1B8-93A574C6F243}">
      <dgm:prSet/>
      <dgm:spPr/>
      <dgm:t>
        <a:bodyPr/>
        <a:lstStyle/>
        <a:p>
          <a:endParaRPr lang="en-BE" sz="3200"/>
        </a:p>
      </dgm:t>
    </dgm:pt>
    <dgm:pt modelId="{0DA2B8F8-2ED9-4D84-88F1-5D5ED9F2A20F}" type="sibTrans" cxnId="{F4457505-CE65-48E3-B1B8-93A574C6F243}">
      <dgm:prSet/>
      <dgm:spPr/>
      <dgm:t>
        <a:bodyPr/>
        <a:lstStyle/>
        <a:p>
          <a:endParaRPr lang="en-BE" sz="3200"/>
        </a:p>
      </dgm:t>
    </dgm:pt>
    <dgm:pt modelId="{A0D2B7D7-1974-4975-86AE-7D8C290243DF}">
      <dgm:prSet custT="1"/>
      <dgm:spPr/>
      <dgm:t>
        <a:bodyPr/>
        <a:lstStyle/>
        <a:p>
          <a:r>
            <a:rPr lang="en-GB" sz="2000"/>
            <a:t>Max 50 BSO staff per academy: selection process !</a:t>
          </a:r>
          <a:endParaRPr lang="en-BE" sz="2000"/>
        </a:p>
      </dgm:t>
    </dgm:pt>
    <dgm:pt modelId="{70D28644-5C6D-4FDB-9CF1-5C6CA116E099}" type="parTrans" cxnId="{0C717AC2-B6F0-4683-873D-A3C5BDD61F75}">
      <dgm:prSet/>
      <dgm:spPr/>
      <dgm:t>
        <a:bodyPr/>
        <a:lstStyle/>
        <a:p>
          <a:endParaRPr lang="en-BE" sz="3200"/>
        </a:p>
      </dgm:t>
    </dgm:pt>
    <dgm:pt modelId="{69803326-9C51-48E3-9391-38C1B992CFD3}" type="sibTrans" cxnId="{0C717AC2-B6F0-4683-873D-A3C5BDD61F75}">
      <dgm:prSet/>
      <dgm:spPr/>
      <dgm:t>
        <a:bodyPr/>
        <a:lstStyle/>
        <a:p>
          <a:endParaRPr lang="en-BE" sz="3200"/>
        </a:p>
      </dgm:t>
    </dgm:pt>
    <dgm:pt modelId="{F7DF6254-FCA4-44AB-8E2A-997E68847F89}">
      <dgm:prSet custT="1"/>
      <dgm:spPr/>
      <dgm:t>
        <a:bodyPr/>
        <a:lstStyle/>
        <a:p>
          <a:r>
            <a:rPr lang="en-GB" sz="2000"/>
            <a:t>1 academy per year; first edition Spring 2019 - Milan</a:t>
          </a:r>
          <a:endParaRPr lang="en-BE" sz="2000"/>
        </a:p>
      </dgm:t>
    </dgm:pt>
    <dgm:pt modelId="{302CE4F0-7993-46BF-ACFA-84A2BCA8829D}" type="parTrans" cxnId="{36073A97-BA90-4F66-BBC0-8B150F8C7010}">
      <dgm:prSet/>
      <dgm:spPr/>
      <dgm:t>
        <a:bodyPr/>
        <a:lstStyle/>
        <a:p>
          <a:endParaRPr lang="en-BE" sz="3200"/>
        </a:p>
      </dgm:t>
    </dgm:pt>
    <dgm:pt modelId="{D3CBFC63-6459-4266-8BE7-486206FC25D7}" type="sibTrans" cxnId="{36073A97-BA90-4F66-BBC0-8B150F8C7010}">
      <dgm:prSet/>
      <dgm:spPr/>
      <dgm:t>
        <a:bodyPr/>
        <a:lstStyle/>
        <a:p>
          <a:endParaRPr lang="en-BE" sz="3200"/>
        </a:p>
      </dgm:t>
    </dgm:pt>
    <dgm:pt modelId="{4C6C125A-B0C3-4020-9F22-BA388D208B7B}">
      <dgm:prSet custT="1"/>
      <dgm:spPr/>
      <dgm:t>
        <a:bodyPr/>
        <a:lstStyle/>
        <a:p>
          <a:r>
            <a:rPr lang="en-GB" sz="2000"/>
            <a:t>Course leaders: EU and Southern Med BSO experts  </a:t>
          </a:r>
          <a:endParaRPr lang="en-BE" sz="2000"/>
        </a:p>
      </dgm:t>
    </dgm:pt>
    <dgm:pt modelId="{8AAA38C5-BD2D-4547-AAB1-905C21E03A18}" type="parTrans" cxnId="{AB97B5D9-BC49-4CBA-BEB2-750DB0DF7557}">
      <dgm:prSet/>
      <dgm:spPr/>
      <dgm:t>
        <a:bodyPr/>
        <a:lstStyle/>
        <a:p>
          <a:endParaRPr lang="en-BE" sz="3200"/>
        </a:p>
      </dgm:t>
    </dgm:pt>
    <dgm:pt modelId="{ACE4E6B2-4159-4CF8-B6E4-4A04552AB0BC}" type="sibTrans" cxnId="{AB97B5D9-BC49-4CBA-BEB2-750DB0DF7557}">
      <dgm:prSet/>
      <dgm:spPr/>
      <dgm:t>
        <a:bodyPr/>
        <a:lstStyle/>
        <a:p>
          <a:endParaRPr lang="en-BE" sz="3200"/>
        </a:p>
      </dgm:t>
    </dgm:pt>
    <dgm:pt modelId="{FCB2D9A0-E83D-4528-9984-7DF84BEFD8C1}">
      <dgm:prSet custT="1"/>
      <dgm:spPr/>
      <dgm:t>
        <a:bodyPr/>
        <a:lstStyle/>
        <a:p>
          <a:r>
            <a:rPr lang="en-GB" sz="2000" dirty="0"/>
            <a:t>Interactive approach: small groups, parallel classes, role games</a:t>
          </a:r>
          <a:endParaRPr lang="en-BE" sz="2000" dirty="0"/>
        </a:p>
      </dgm:t>
    </dgm:pt>
    <dgm:pt modelId="{615DC336-5141-40CA-9060-7424BFADAA6A}" type="parTrans" cxnId="{2F544423-EE0C-4A1D-9E5C-5C26AF274E1C}">
      <dgm:prSet/>
      <dgm:spPr/>
      <dgm:t>
        <a:bodyPr/>
        <a:lstStyle/>
        <a:p>
          <a:endParaRPr lang="en-BE" sz="3200"/>
        </a:p>
      </dgm:t>
    </dgm:pt>
    <dgm:pt modelId="{79A4B813-5D13-4D9E-B1BB-16BB7A60E697}" type="sibTrans" cxnId="{2F544423-EE0C-4A1D-9E5C-5C26AF274E1C}">
      <dgm:prSet/>
      <dgm:spPr/>
      <dgm:t>
        <a:bodyPr/>
        <a:lstStyle/>
        <a:p>
          <a:endParaRPr lang="en-BE" sz="3200"/>
        </a:p>
      </dgm:t>
    </dgm:pt>
    <dgm:pt modelId="{534DA984-D578-4ECC-8F5B-D144E1D5552C}">
      <dgm:prSet custT="1"/>
      <dgm:spPr/>
      <dgm:t>
        <a:bodyPr/>
        <a:lstStyle/>
        <a:p>
          <a:r>
            <a:rPr lang="en-GB" sz="2000"/>
            <a:t>Certificate at the end</a:t>
          </a:r>
          <a:endParaRPr lang="en-BE" sz="2000"/>
        </a:p>
      </dgm:t>
    </dgm:pt>
    <dgm:pt modelId="{37A84410-0133-46BF-B3D2-3C4F0F91345A}" type="parTrans" cxnId="{F7230983-B385-43E0-9F3A-9C6518CD6FCE}">
      <dgm:prSet/>
      <dgm:spPr/>
      <dgm:t>
        <a:bodyPr/>
        <a:lstStyle/>
        <a:p>
          <a:endParaRPr lang="en-BE" sz="3200"/>
        </a:p>
      </dgm:t>
    </dgm:pt>
    <dgm:pt modelId="{9BDF20DA-75FD-4320-B480-7B51F940206E}" type="sibTrans" cxnId="{F7230983-B385-43E0-9F3A-9C6518CD6FCE}">
      <dgm:prSet/>
      <dgm:spPr/>
      <dgm:t>
        <a:bodyPr/>
        <a:lstStyle/>
        <a:p>
          <a:endParaRPr lang="en-BE" sz="3200"/>
        </a:p>
      </dgm:t>
    </dgm:pt>
    <dgm:pt modelId="{81729687-0CA4-4C02-8DCD-59F591FECF32}">
      <dgm:prSet custT="1"/>
      <dgm:spPr/>
      <dgm:t>
        <a:bodyPr/>
        <a:lstStyle/>
        <a:p>
          <a:r>
            <a:rPr lang="en-GB" sz="2000"/>
            <a:t>Core Courses and Optional Courses =&gt; tailor made programme </a:t>
          </a:r>
          <a:endParaRPr lang="en-BE" sz="2000"/>
        </a:p>
      </dgm:t>
    </dgm:pt>
    <dgm:pt modelId="{7E9B56DB-A639-4881-A66D-8B8EE9B9F033}" type="sibTrans" cxnId="{CBBD6B9B-0A49-42AA-97F1-D07CFD64D08A}">
      <dgm:prSet/>
      <dgm:spPr/>
      <dgm:t>
        <a:bodyPr/>
        <a:lstStyle/>
        <a:p>
          <a:endParaRPr lang="en-BE" sz="3200"/>
        </a:p>
      </dgm:t>
    </dgm:pt>
    <dgm:pt modelId="{F6B29EF4-57DC-438E-8B39-C09DAFC750CA}" type="parTrans" cxnId="{CBBD6B9B-0A49-42AA-97F1-D07CFD64D08A}">
      <dgm:prSet/>
      <dgm:spPr/>
      <dgm:t>
        <a:bodyPr/>
        <a:lstStyle/>
        <a:p>
          <a:endParaRPr lang="en-BE" sz="3200"/>
        </a:p>
      </dgm:t>
    </dgm:pt>
    <dgm:pt modelId="{C9AFAE9A-4E2B-437B-A806-507E6CB3A522}" type="pres">
      <dgm:prSet presAssocID="{39887961-6A4E-48D9-8329-7A52A7E1C016}" presName="linear" presStyleCnt="0">
        <dgm:presLayoutVars>
          <dgm:animLvl val="lvl"/>
          <dgm:resizeHandles val="exact"/>
        </dgm:presLayoutVars>
      </dgm:prSet>
      <dgm:spPr/>
    </dgm:pt>
    <dgm:pt modelId="{0385DDA6-4F92-44C7-A137-8200E40DEA53}" type="pres">
      <dgm:prSet presAssocID="{859CEA27-11F5-4B1F-A9FF-DE305F02AF3C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F9C59D77-A81E-41A9-9514-907F12284813}" type="pres">
      <dgm:prSet presAssocID="{0DA2B8F8-2ED9-4D84-88F1-5D5ED9F2A20F}" presName="spacer" presStyleCnt="0"/>
      <dgm:spPr/>
    </dgm:pt>
    <dgm:pt modelId="{89D039A3-4F53-4122-8A6D-044B6D8B5A57}" type="pres">
      <dgm:prSet presAssocID="{A0D2B7D7-1974-4975-86AE-7D8C290243DF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54DF4076-37B2-4D02-98E5-FA77FE118DA3}" type="pres">
      <dgm:prSet presAssocID="{69803326-9C51-48E3-9391-38C1B992CFD3}" presName="spacer" presStyleCnt="0"/>
      <dgm:spPr/>
    </dgm:pt>
    <dgm:pt modelId="{8F0F82D6-E80F-41F6-A48C-AF7B52AFD1FF}" type="pres">
      <dgm:prSet presAssocID="{F7DF6254-FCA4-44AB-8E2A-997E68847F89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E750245A-8AE3-4AF5-A260-0CDCD0B790E1}" type="pres">
      <dgm:prSet presAssocID="{D3CBFC63-6459-4266-8BE7-486206FC25D7}" presName="spacer" presStyleCnt="0"/>
      <dgm:spPr/>
    </dgm:pt>
    <dgm:pt modelId="{2AFEF7AB-BE72-441E-85DC-5C1ED4AC23AC}" type="pres">
      <dgm:prSet presAssocID="{81729687-0CA4-4C02-8DCD-59F591FECF32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E83BFDFE-4603-47CC-8585-D779921E32A9}" type="pres">
      <dgm:prSet presAssocID="{7E9B56DB-A639-4881-A66D-8B8EE9B9F033}" presName="spacer" presStyleCnt="0"/>
      <dgm:spPr/>
    </dgm:pt>
    <dgm:pt modelId="{F58BB169-2F60-4699-BBFC-61705D3205C3}" type="pres">
      <dgm:prSet presAssocID="{4C6C125A-B0C3-4020-9F22-BA388D208B7B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95667825-DEEC-4D65-9437-DCD975B195D7}" type="pres">
      <dgm:prSet presAssocID="{ACE4E6B2-4159-4CF8-B6E4-4A04552AB0BC}" presName="spacer" presStyleCnt="0"/>
      <dgm:spPr/>
    </dgm:pt>
    <dgm:pt modelId="{30C2DA44-5734-44F6-AFE2-CE11CDFE245F}" type="pres">
      <dgm:prSet presAssocID="{FCB2D9A0-E83D-4528-9984-7DF84BEFD8C1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A0E6DDDE-3F55-4328-8980-254624394C54}" type="pres">
      <dgm:prSet presAssocID="{79A4B813-5D13-4D9E-B1BB-16BB7A60E697}" presName="spacer" presStyleCnt="0"/>
      <dgm:spPr/>
    </dgm:pt>
    <dgm:pt modelId="{B62FE9F3-8B46-49E9-B8F0-251E319F469C}" type="pres">
      <dgm:prSet presAssocID="{534DA984-D578-4ECC-8F5B-D144E1D5552C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F4457505-CE65-48E3-B1B8-93A574C6F243}" srcId="{39887961-6A4E-48D9-8329-7A52A7E1C016}" destId="{859CEA27-11F5-4B1F-A9FF-DE305F02AF3C}" srcOrd="0" destOrd="0" parTransId="{115AF04F-48FB-4830-9AB4-35ECEF6FB2BE}" sibTransId="{0DA2B8F8-2ED9-4D84-88F1-5D5ED9F2A20F}"/>
    <dgm:cxn modelId="{01033008-B3EA-4A09-A497-0F90EDE2D840}" type="presOf" srcId="{FCB2D9A0-E83D-4528-9984-7DF84BEFD8C1}" destId="{30C2DA44-5734-44F6-AFE2-CE11CDFE245F}" srcOrd="0" destOrd="0" presId="urn:microsoft.com/office/officeart/2005/8/layout/vList2"/>
    <dgm:cxn modelId="{93FB0221-3C5D-419E-B595-6059326CA155}" type="presOf" srcId="{4C6C125A-B0C3-4020-9F22-BA388D208B7B}" destId="{F58BB169-2F60-4699-BBFC-61705D3205C3}" srcOrd="0" destOrd="0" presId="urn:microsoft.com/office/officeart/2005/8/layout/vList2"/>
    <dgm:cxn modelId="{2F544423-EE0C-4A1D-9E5C-5C26AF274E1C}" srcId="{39887961-6A4E-48D9-8329-7A52A7E1C016}" destId="{FCB2D9A0-E83D-4528-9984-7DF84BEFD8C1}" srcOrd="5" destOrd="0" parTransId="{615DC336-5141-40CA-9060-7424BFADAA6A}" sibTransId="{79A4B813-5D13-4D9E-B1BB-16BB7A60E697}"/>
    <dgm:cxn modelId="{BBAA4D2E-D7DC-44C7-B0BF-D6FE34BB6341}" type="presOf" srcId="{F7DF6254-FCA4-44AB-8E2A-997E68847F89}" destId="{8F0F82D6-E80F-41F6-A48C-AF7B52AFD1FF}" srcOrd="0" destOrd="0" presId="urn:microsoft.com/office/officeart/2005/8/layout/vList2"/>
    <dgm:cxn modelId="{F7230983-B385-43E0-9F3A-9C6518CD6FCE}" srcId="{39887961-6A4E-48D9-8329-7A52A7E1C016}" destId="{534DA984-D578-4ECC-8F5B-D144E1D5552C}" srcOrd="6" destOrd="0" parTransId="{37A84410-0133-46BF-B3D2-3C4F0F91345A}" sibTransId="{9BDF20DA-75FD-4320-B480-7B51F940206E}"/>
    <dgm:cxn modelId="{36073A97-BA90-4F66-BBC0-8B150F8C7010}" srcId="{39887961-6A4E-48D9-8329-7A52A7E1C016}" destId="{F7DF6254-FCA4-44AB-8E2A-997E68847F89}" srcOrd="2" destOrd="0" parTransId="{302CE4F0-7993-46BF-ACFA-84A2BCA8829D}" sibTransId="{D3CBFC63-6459-4266-8BE7-486206FC25D7}"/>
    <dgm:cxn modelId="{CBBD6B9B-0A49-42AA-97F1-D07CFD64D08A}" srcId="{39887961-6A4E-48D9-8329-7A52A7E1C016}" destId="{81729687-0CA4-4C02-8DCD-59F591FECF32}" srcOrd="3" destOrd="0" parTransId="{F6B29EF4-57DC-438E-8B39-C09DAFC750CA}" sibTransId="{7E9B56DB-A639-4881-A66D-8B8EE9B9F033}"/>
    <dgm:cxn modelId="{0C717AC2-B6F0-4683-873D-A3C5BDD61F75}" srcId="{39887961-6A4E-48D9-8329-7A52A7E1C016}" destId="{A0D2B7D7-1974-4975-86AE-7D8C290243DF}" srcOrd="1" destOrd="0" parTransId="{70D28644-5C6D-4FDB-9CF1-5C6CA116E099}" sibTransId="{69803326-9C51-48E3-9391-38C1B992CFD3}"/>
    <dgm:cxn modelId="{2EAC5DCC-7319-4900-83CE-2E339FE0DA1F}" type="presOf" srcId="{39887961-6A4E-48D9-8329-7A52A7E1C016}" destId="{C9AFAE9A-4E2B-437B-A806-507E6CB3A522}" srcOrd="0" destOrd="0" presId="urn:microsoft.com/office/officeart/2005/8/layout/vList2"/>
    <dgm:cxn modelId="{A4D095D3-3C37-4FDB-8404-C8126713BE71}" type="presOf" srcId="{81729687-0CA4-4C02-8DCD-59F591FECF32}" destId="{2AFEF7AB-BE72-441E-85DC-5C1ED4AC23AC}" srcOrd="0" destOrd="0" presId="urn:microsoft.com/office/officeart/2005/8/layout/vList2"/>
    <dgm:cxn modelId="{AB97B5D9-BC49-4CBA-BEB2-750DB0DF7557}" srcId="{39887961-6A4E-48D9-8329-7A52A7E1C016}" destId="{4C6C125A-B0C3-4020-9F22-BA388D208B7B}" srcOrd="4" destOrd="0" parTransId="{8AAA38C5-BD2D-4547-AAB1-905C21E03A18}" sibTransId="{ACE4E6B2-4159-4CF8-B6E4-4A04552AB0BC}"/>
    <dgm:cxn modelId="{35B5FAE0-F236-4128-B731-BC76475775D1}" type="presOf" srcId="{534DA984-D578-4ECC-8F5B-D144E1D5552C}" destId="{B62FE9F3-8B46-49E9-B8F0-251E319F469C}" srcOrd="0" destOrd="0" presId="urn:microsoft.com/office/officeart/2005/8/layout/vList2"/>
    <dgm:cxn modelId="{E9E661EB-EA19-4BB2-8332-B2FC924D0D97}" type="presOf" srcId="{859CEA27-11F5-4B1F-A9FF-DE305F02AF3C}" destId="{0385DDA6-4F92-44C7-A137-8200E40DEA53}" srcOrd="0" destOrd="0" presId="urn:microsoft.com/office/officeart/2005/8/layout/vList2"/>
    <dgm:cxn modelId="{3E1F70EF-D7C7-4DE1-802C-85AAFD45D9DB}" type="presOf" srcId="{A0D2B7D7-1974-4975-86AE-7D8C290243DF}" destId="{89D039A3-4F53-4122-8A6D-044B6D8B5A57}" srcOrd="0" destOrd="0" presId="urn:microsoft.com/office/officeart/2005/8/layout/vList2"/>
    <dgm:cxn modelId="{04D76F29-0F5F-494E-9A61-2EB7BBD1CF32}" type="presParOf" srcId="{C9AFAE9A-4E2B-437B-A806-507E6CB3A522}" destId="{0385DDA6-4F92-44C7-A137-8200E40DEA53}" srcOrd="0" destOrd="0" presId="urn:microsoft.com/office/officeart/2005/8/layout/vList2"/>
    <dgm:cxn modelId="{349695FE-27CE-4F09-9E49-57A086FA3120}" type="presParOf" srcId="{C9AFAE9A-4E2B-437B-A806-507E6CB3A522}" destId="{F9C59D77-A81E-41A9-9514-907F12284813}" srcOrd="1" destOrd="0" presId="urn:microsoft.com/office/officeart/2005/8/layout/vList2"/>
    <dgm:cxn modelId="{25176C07-0E1A-4EB1-846C-BBC2063E3BF2}" type="presParOf" srcId="{C9AFAE9A-4E2B-437B-A806-507E6CB3A522}" destId="{89D039A3-4F53-4122-8A6D-044B6D8B5A57}" srcOrd="2" destOrd="0" presId="urn:microsoft.com/office/officeart/2005/8/layout/vList2"/>
    <dgm:cxn modelId="{BFBDE156-7C5F-4BEC-9465-44021A0A8BCB}" type="presParOf" srcId="{C9AFAE9A-4E2B-437B-A806-507E6CB3A522}" destId="{54DF4076-37B2-4D02-98E5-FA77FE118DA3}" srcOrd="3" destOrd="0" presId="urn:microsoft.com/office/officeart/2005/8/layout/vList2"/>
    <dgm:cxn modelId="{E8F74199-3A40-400D-A022-4C938248165F}" type="presParOf" srcId="{C9AFAE9A-4E2B-437B-A806-507E6CB3A522}" destId="{8F0F82D6-E80F-41F6-A48C-AF7B52AFD1FF}" srcOrd="4" destOrd="0" presId="urn:microsoft.com/office/officeart/2005/8/layout/vList2"/>
    <dgm:cxn modelId="{E895A975-2B47-4581-950B-64118030888A}" type="presParOf" srcId="{C9AFAE9A-4E2B-437B-A806-507E6CB3A522}" destId="{E750245A-8AE3-4AF5-A260-0CDCD0B790E1}" srcOrd="5" destOrd="0" presId="urn:microsoft.com/office/officeart/2005/8/layout/vList2"/>
    <dgm:cxn modelId="{2866010A-42EB-4386-990D-09623876849C}" type="presParOf" srcId="{C9AFAE9A-4E2B-437B-A806-507E6CB3A522}" destId="{2AFEF7AB-BE72-441E-85DC-5C1ED4AC23AC}" srcOrd="6" destOrd="0" presId="urn:microsoft.com/office/officeart/2005/8/layout/vList2"/>
    <dgm:cxn modelId="{2B17F68E-9BFD-4C4B-9336-2499638F77A8}" type="presParOf" srcId="{C9AFAE9A-4E2B-437B-A806-507E6CB3A522}" destId="{E83BFDFE-4603-47CC-8585-D779921E32A9}" srcOrd="7" destOrd="0" presId="urn:microsoft.com/office/officeart/2005/8/layout/vList2"/>
    <dgm:cxn modelId="{6FFAD3A3-C78D-4171-8AE7-5F957BD22178}" type="presParOf" srcId="{C9AFAE9A-4E2B-437B-A806-507E6CB3A522}" destId="{F58BB169-2F60-4699-BBFC-61705D3205C3}" srcOrd="8" destOrd="0" presId="urn:microsoft.com/office/officeart/2005/8/layout/vList2"/>
    <dgm:cxn modelId="{EDA5ED4C-CFA0-4AA3-833D-2EB20C3CA146}" type="presParOf" srcId="{C9AFAE9A-4E2B-437B-A806-507E6CB3A522}" destId="{95667825-DEEC-4D65-9437-DCD975B195D7}" srcOrd="9" destOrd="0" presId="urn:microsoft.com/office/officeart/2005/8/layout/vList2"/>
    <dgm:cxn modelId="{BDDDD7AA-7C02-431F-804D-AB1279BB030F}" type="presParOf" srcId="{C9AFAE9A-4E2B-437B-A806-507E6CB3A522}" destId="{30C2DA44-5734-44F6-AFE2-CE11CDFE245F}" srcOrd="10" destOrd="0" presId="urn:microsoft.com/office/officeart/2005/8/layout/vList2"/>
    <dgm:cxn modelId="{BDD4B346-4B29-44FF-9146-727A267C0443}" type="presParOf" srcId="{C9AFAE9A-4E2B-437B-A806-507E6CB3A522}" destId="{A0E6DDDE-3F55-4328-8980-254624394C54}" srcOrd="11" destOrd="0" presId="urn:microsoft.com/office/officeart/2005/8/layout/vList2"/>
    <dgm:cxn modelId="{D0D91451-CAFA-445D-9AFD-5AFF972674DC}" type="presParOf" srcId="{C9AFAE9A-4E2B-437B-A806-507E6CB3A522}" destId="{B62FE9F3-8B46-49E9-B8F0-251E319F469C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8EF29A-769E-4B1A-B462-23E3637EB8A3}" type="doc">
      <dgm:prSet loTypeId="urn:microsoft.com/office/officeart/2008/layout/AlternatingHexagons" loCatId="list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en-GB"/>
        </a:p>
      </dgm:t>
    </dgm:pt>
    <dgm:pt modelId="{BE8C43DA-EC76-4124-93B1-C28DAF2CDCB5}">
      <dgm:prSet phldrT="[Text]"/>
      <dgm:spPr/>
      <dgm:t>
        <a:bodyPr/>
        <a:lstStyle/>
        <a:p>
          <a:r>
            <a:rPr lang="en-GB" dirty="0"/>
            <a:t>Improve the image &amp; </a:t>
          </a:r>
          <a:r>
            <a:rPr lang="en-GB" dirty="0">
              <a:solidFill>
                <a:prstClr val="white"/>
              </a:solidFill>
              <a:latin typeface="Calibri"/>
            </a:rPr>
            <a:t>inform EU Companies about the economic context </a:t>
          </a:r>
          <a:endParaRPr lang="en-GB" dirty="0"/>
        </a:p>
      </dgm:t>
    </dgm:pt>
    <dgm:pt modelId="{66871EE8-533B-4DEF-A6CF-229C050BFF6B}" type="parTrans" cxnId="{C785C7A7-0A5A-4810-A015-D3FDEC6E2747}">
      <dgm:prSet/>
      <dgm:spPr/>
      <dgm:t>
        <a:bodyPr/>
        <a:lstStyle/>
        <a:p>
          <a:endParaRPr lang="en-GB"/>
        </a:p>
      </dgm:t>
    </dgm:pt>
    <dgm:pt modelId="{3841EF41-8DB0-4F6B-921E-B2A98F2E5323}" type="sibTrans" cxnId="{C785C7A7-0A5A-4810-A015-D3FDEC6E2747}">
      <dgm:prSet/>
      <dgm:spPr/>
      <dgm:t>
        <a:bodyPr/>
        <a:lstStyle/>
        <a:p>
          <a:endParaRPr lang="en-GB"/>
        </a:p>
      </dgm:t>
    </dgm:pt>
    <dgm:pt modelId="{22CC6AED-AAA3-4D60-96E8-DF4F4061E3CB}">
      <dgm:prSet phldrT="[Text]"/>
      <dgm:spPr/>
      <dgm:t>
        <a:bodyPr/>
        <a:lstStyle/>
        <a:p>
          <a:r>
            <a:rPr lang="en-GB" dirty="0"/>
            <a:t>Increase the understanding among EU entrepreneurs </a:t>
          </a:r>
        </a:p>
      </dgm:t>
    </dgm:pt>
    <dgm:pt modelId="{55AD63AF-BD6F-47D3-94FC-A33BDE511C0C}" type="parTrans" cxnId="{E06DDF5D-9B76-4E92-93F5-737B893C11EF}">
      <dgm:prSet/>
      <dgm:spPr/>
      <dgm:t>
        <a:bodyPr/>
        <a:lstStyle/>
        <a:p>
          <a:endParaRPr lang="en-GB"/>
        </a:p>
      </dgm:t>
    </dgm:pt>
    <dgm:pt modelId="{25FAE0ED-35FD-4FB0-98DF-7574DF438CC0}" type="sibTrans" cxnId="{E06DDF5D-9B76-4E92-93F5-737B893C11EF}">
      <dgm:prSet/>
      <dgm:spPr/>
      <dgm:t>
        <a:bodyPr/>
        <a:lstStyle/>
        <a:p>
          <a:endParaRPr lang="en-GB"/>
        </a:p>
      </dgm:t>
    </dgm:pt>
    <dgm:pt modelId="{66A717BE-E098-4CAD-890A-4A16A3432122}">
      <dgm:prSet phldrT="[Text]"/>
      <dgm:spPr/>
      <dgm:t>
        <a:bodyPr/>
        <a:lstStyle/>
        <a:p>
          <a:r>
            <a:rPr lang="en-GB" dirty="0"/>
            <a:t>Present regional pool of competences and the existing opportunities </a:t>
          </a:r>
        </a:p>
      </dgm:t>
    </dgm:pt>
    <dgm:pt modelId="{CF097EAF-29CB-42CD-A82D-356C88F819D5}" type="parTrans" cxnId="{047C9CEE-688E-4DED-B833-9B12F8357C30}">
      <dgm:prSet/>
      <dgm:spPr/>
      <dgm:t>
        <a:bodyPr/>
        <a:lstStyle/>
        <a:p>
          <a:endParaRPr lang="en-GB"/>
        </a:p>
      </dgm:t>
    </dgm:pt>
    <dgm:pt modelId="{49D9FC7D-F0CA-435F-8E4E-E89C5902CD03}" type="sibTrans" cxnId="{047C9CEE-688E-4DED-B833-9B12F8357C30}">
      <dgm:prSet/>
      <dgm:spPr/>
      <dgm:t>
        <a:bodyPr/>
        <a:lstStyle/>
        <a:p>
          <a:endParaRPr lang="en-GB"/>
        </a:p>
      </dgm:t>
    </dgm:pt>
    <dgm:pt modelId="{E8707F9A-60CE-455F-BCE8-2F81980DBAFE}" type="pres">
      <dgm:prSet presAssocID="{978EF29A-769E-4B1A-B462-23E3637EB8A3}" presName="Name0" presStyleCnt="0">
        <dgm:presLayoutVars>
          <dgm:chMax/>
          <dgm:chPref/>
          <dgm:dir/>
          <dgm:animLvl val="lvl"/>
        </dgm:presLayoutVars>
      </dgm:prSet>
      <dgm:spPr/>
    </dgm:pt>
    <dgm:pt modelId="{C0D7DFBD-815D-4E7D-8F9F-991E5A5FE575}" type="pres">
      <dgm:prSet presAssocID="{BE8C43DA-EC76-4124-93B1-C28DAF2CDCB5}" presName="composite" presStyleCnt="0"/>
      <dgm:spPr/>
    </dgm:pt>
    <dgm:pt modelId="{2BA4CC14-BCA9-410F-8202-2E6FBBD54C89}" type="pres">
      <dgm:prSet presAssocID="{BE8C43DA-EC76-4124-93B1-C28DAF2CDCB5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44EEDB84-2A73-4953-BD6A-42B1B7C83D5E}" type="pres">
      <dgm:prSet presAssocID="{BE8C43DA-EC76-4124-93B1-C28DAF2CDCB5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6011D14D-495E-418D-8C6C-F1CC10BF812F}" type="pres">
      <dgm:prSet presAssocID="{BE8C43DA-EC76-4124-93B1-C28DAF2CDCB5}" presName="BalanceSpacing" presStyleCnt="0"/>
      <dgm:spPr/>
    </dgm:pt>
    <dgm:pt modelId="{BF6FEF1D-D2CC-4E18-9181-1FBE1C34212C}" type="pres">
      <dgm:prSet presAssocID="{BE8C43DA-EC76-4124-93B1-C28DAF2CDCB5}" presName="BalanceSpacing1" presStyleCnt="0"/>
      <dgm:spPr/>
    </dgm:pt>
    <dgm:pt modelId="{CA854CB0-64B7-4410-A65C-106EDF85F793}" type="pres">
      <dgm:prSet presAssocID="{3841EF41-8DB0-4F6B-921E-B2A98F2E5323}" presName="Accent1Text" presStyleLbl="node1" presStyleIdx="1" presStyleCnt="6"/>
      <dgm:spPr/>
    </dgm:pt>
    <dgm:pt modelId="{E93235EC-4A15-4208-A522-45DB12985507}" type="pres">
      <dgm:prSet presAssocID="{3841EF41-8DB0-4F6B-921E-B2A98F2E5323}" presName="spaceBetweenRectangles" presStyleCnt="0"/>
      <dgm:spPr/>
    </dgm:pt>
    <dgm:pt modelId="{C108C690-D901-4B2C-A04A-27CA9C45344C}" type="pres">
      <dgm:prSet presAssocID="{22CC6AED-AAA3-4D60-96E8-DF4F4061E3CB}" presName="composite" presStyleCnt="0"/>
      <dgm:spPr/>
    </dgm:pt>
    <dgm:pt modelId="{5BBCDEFA-D5DD-4C00-9DF7-4858BA45E9DB}" type="pres">
      <dgm:prSet presAssocID="{22CC6AED-AAA3-4D60-96E8-DF4F4061E3CB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95C36C2B-4442-4B9C-8A6A-8425DB2452E1}" type="pres">
      <dgm:prSet presAssocID="{22CC6AED-AAA3-4D60-96E8-DF4F4061E3CB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7C67BDCF-C484-4258-BC1E-8C290EE8BF9A}" type="pres">
      <dgm:prSet presAssocID="{22CC6AED-AAA3-4D60-96E8-DF4F4061E3CB}" presName="BalanceSpacing" presStyleCnt="0"/>
      <dgm:spPr/>
    </dgm:pt>
    <dgm:pt modelId="{2135BCDA-3855-451F-93D0-DC02AE540EFD}" type="pres">
      <dgm:prSet presAssocID="{22CC6AED-AAA3-4D60-96E8-DF4F4061E3CB}" presName="BalanceSpacing1" presStyleCnt="0"/>
      <dgm:spPr/>
    </dgm:pt>
    <dgm:pt modelId="{16043ADB-5C54-42BF-BC2B-6BC441F33645}" type="pres">
      <dgm:prSet presAssocID="{25FAE0ED-35FD-4FB0-98DF-7574DF438CC0}" presName="Accent1Text" presStyleLbl="node1" presStyleIdx="3" presStyleCnt="6"/>
      <dgm:spPr/>
    </dgm:pt>
    <dgm:pt modelId="{8F60B82F-C7DA-4F9F-B188-FDDBDD740DBF}" type="pres">
      <dgm:prSet presAssocID="{25FAE0ED-35FD-4FB0-98DF-7574DF438CC0}" presName="spaceBetweenRectangles" presStyleCnt="0"/>
      <dgm:spPr/>
    </dgm:pt>
    <dgm:pt modelId="{D8BA0E3C-C232-4692-835E-4EBEC8B90AAB}" type="pres">
      <dgm:prSet presAssocID="{66A717BE-E098-4CAD-890A-4A16A3432122}" presName="composite" presStyleCnt="0"/>
      <dgm:spPr/>
    </dgm:pt>
    <dgm:pt modelId="{A0781DFF-E2CC-4C9B-AE47-F8B9BE28E532}" type="pres">
      <dgm:prSet presAssocID="{66A717BE-E098-4CAD-890A-4A16A3432122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361D9BBF-703B-4F3E-AB0A-22E74BA38BAD}" type="pres">
      <dgm:prSet presAssocID="{66A717BE-E098-4CAD-890A-4A16A3432122}" presName="Childtext1" presStyleLbl="revTx" presStyleIdx="2" presStyleCnt="3" custLinFactX="-72898" custLinFactNeighborX="-100000" custLinFactNeighborY="-4970">
        <dgm:presLayoutVars>
          <dgm:chMax val="0"/>
          <dgm:chPref val="0"/>
          <dgm:bulletEnabled val="1"/>
        </dgm:presLayoutVars>
      </dgm:prSet>
      <dgm:spPr/>
    </dgm:pt>
    <dgm:pt modelId="{31FC7620-A6D0-4CCE-AA4A-3806E5936FC3}" type="pres">
      <dgm:prSet presAssocID="{66A717BE-E098-4CAD-890A-4A16A3432122}" presName="BalanceSpacing" presStyleCnt="0"/>
      <dgm:spPr/>
    </dgm:pt>
    <dgm:pt modelId="{1F106364-3A4F-4D2A-BF9B-6AA41511EFB6}" type="pres">
      <dgm:prSet presAssocID="{66A717BE-E098-4CAD-890A-4A16A3432122}" presName="BalanceSpacing1" presStyleCnt="0"/>
      <dgm:spPr/>
    </dgm:pt>
    <dgm:pt modelId="{DA624823-D583-444C-9E46-6417F684CA04}" type="pres">
      <dgm:prSet presAssocID="{49D9FC7D-F0CA-435F-8E4E-E89C5902CD03}" presName="Accent1Text" presStyleLbl="node1" presStyleIdx="5" presStyleCnt="6"/>
      <dgm:spPr/>
    </dgm:pt>
  </dgm:ptLst>
  <dgm:cxnLst>
    <dgm:cxn modelId="{736D4606-0FE0-4AA2-88CE-86138AFC5E70}" type="presOf" srcId="{66A717BE-E098-4CAD-890A-4A16A3432122}" destId="{A0781DFF-E2CC-4C9B-AE47-F8B9BE28E532}" srcOrd="0" destOrd="0" presId="urn:microsoft.com/office/officeart/2008/layout/AlternatingHexagons"/>
    <dgm:cxn modelId="{DFFF5118-CD82-4443-BCEA-542E22414483}" type="presOf" srcId="{BE8C43DA-EC76-4124-93B1-C28DAF2CDCB5}" destId="{2BA4CC14-BCA9-410F-8202-2E6FBBD54C89}" srcOrd="0" destOrd="0" presId="urn:microsoft.com/office/officeart/2008/layout/AlternatingHexagons"/>
    <dgm:cxn modelId="{E06DDF5D-9B76-4E92-93F5-737B893C11EF}" srcId="{978EF29A-769E-4B1A-B462-23E3637EB8A3}" destId="{22CC6AED-AAA3-4D60-96E8-DF4F4061E3CB}" srcOrd="1" destOrd="0" parTransId="{55AD63AF-BD6F-47D3-94FC-A33BDE511C0C}" sibTransId="{25FAE0ED-35FD-4FB0-98DF-7574DF438CC0}"/>
    <dgm:cxn modelId="{52835F5E-8A07-4779-BA28-CC63DA01E34E}" type="presOf" srcId="{22CC6AED-AAA3-4D60-96E8-DF4F4061E3CB}" destId="{5BBCDEFA-D5DD-4C00-9DF7-4858BA45E9DB}" srcOrd="0" destOrd="0" presId="urn:microsoft.com/office/officeart/2008/layout/AlternatingHexagons"/>
    <dgm:cxn modelId="{45B1E47C-4B6E-4DBC-9918-0694582DAF11}" type="presOf" srcId="{49D9FC7D-F0CA-435F-8E4E-E89C5902CD03}" destId="{DA624823-D583-444C-9E46-6417F684CA04}" srcOrd="0" destOrd="0" presId="urn:microsoft.com/office/officeart/2008/layout/AlternatingHexagons"/>
    <dgm:cxn modelId="{C785C7A7-0A5A-4810-A015-D3FDEC6E2747}" srcId="{978EF29A-769E-4B1A-B462-23E3637EB8A3}" destId="{BE8C43DA-EC76-4124-93B1-C28DAF2CDCB5}" srcOrd="0" destOrd="0" parTransId="{66871EE8-533B-4DEF-A6CF-229C050BFF6B}" sibTransId="{3841EF41-8DB0-4F6B-921E-B2A98F2E5323}"/>
    <dgm:cxn modelId="{A3F584AB-CB66-424D-9E97-B332D6FF0153}" type="presOf" srcId="{978EF29A-769E-4B1A-B462-23E3637EB8A3}" destId="{E8707F9A-60CE-455F-BCE8-2F81980DBAFE}" srcOrd="0" destOrd="0" presId="urn:microsoft.com/office/officeart/2008/layout/AlternatingHexagons"/>
    <dgm:cxn modelId="{3C41C2B3-7E62-49EE-9973-4FA9177D1300}" type="presOf" srcId="{3841EF41-8DB0-4F6B-921E-B2A98F2E5323}" destId="{CA854CB0-64B7-4410-A65C-106EDF85F793}" srcOrd="0" destOrd="0" presId="urn:microsoft.com/office/officeart/2008/layout/AlternatingHexagons"/>
    <dgm:cxn modelId="{EFBAACD6-FBED-47A3-902C-D72C0A4BE8A1}" type="presOf" srcId="{25FAE0ED-35FD-4FB0-98DF-7574DF438CC0}" destId="{16043ADB-5C54-42BF-BC2B-6BC441F33645}" srcOrd="0" destOrd="0" presId="urn:microsoft.com/office/officeart/2008/layout/AlternatingHexagons"/>
    <dgm:cxn modelId="{047C9CEE-688E-4DED-B833-9B12F8357C30}" srcId="{978EF29A-769E-4B1A-B462-23E3637EB8A3}" destId="{66A717BE-E098-4CAD-890A-4A16A3432122}" srcOrd="2" destOrd="0" parTransId="{CF097EAF-29CB-42CD-A82D-356C88F819D5}" sibTransId="{49D9FC7D-F0CA-435F-8E4E-E89C5902CD03}"/>
    <dgm:cxn modelId="{EED4A6F0-9BFD-41D9-B62C-289190EEF9FD}" type="presParOf" srcId="{E8707F9A-60CE-455F-BCE8-2F81980DBAFE}" destId="{C0D7DFBD-815D-4E7D-8F9F-991E5A5FE575}" srcOrd="0" destOrd="0" presId="urn:microsoft.com/office/officeart/2008/layout/AlternatingHexagons"/>
    <dgm:cxn modelId="{4826E78D-8A68-43DF-A327-E1CC9188B99F}" type="presParOf" srcId="{C0D7DFBD-815D-4E7D-8F9F-991E5A5FE575}" destId="{2BA4CC14-BCA9-410F-8202-2E6FBBD54C89}" srcOrd="0" destOrd="0" presId="urn:microsoft.com/office/officeart/2008/layout/AlternatingHexagons"/>
    <dgm:cxn modelId="{3513A3CD-6998-4A96-851F-F81FACBD667F}" type="presParOf" srcId="{C0D7DFBD-815D-4E7D-8F9F-991E5A5FE575}" destId="{44EEDB84-2A73-4953-BD6A-42B1B7C83D5E}" srcOrd="1" destOrd="0" presId="urn:microsoft.com/office/officeart/2008/layout/AlternatingHexagons"/>
    <dgm:cxn modelId="{4CB27A68-2DA9-43E1-A6AF-1D29D191ADDA}" type="presParOf" srcId="{C0D7DFBD-815D-4E7D-8F9F-991E5A5FE575}" destId="{6011D14D-495E-418D-8C6C-F1CC10BF812F}" srcOrd="2" destOrd="0" presId="urn:microsoft.com/office/officeart/2008/layout/AlternatingHexagons"/>
    <dgm:cxn modelId="{F71548CB-7BB9-4328-8F4B-25E8B2136A77}" type="presParOf" srcId="{C0D7DFBD-815D-4E7D-8F9F-991E5A5FE575}" destId="{BF6FEF1D-D2CC-4E18-9181-1FBE1C34212C}" srcOrd="3" destOrd="0" presId="urn:microsoft.com/office/officeart/2008/layout/AlternatingHexagons"/>
    <dgm:cxn modelId="{565849D9-779C-4E33-B1BE-CB262DD29EAC}" type="presParOf" srcId="{C0D7DFBD-815D-4E7D-8F9F-991E5A5FE575}" destId="{CA854CB0-64B7-4410-A65C-106EDF85F793}" srcOrd="4" destOrd="0" presId="urn:microsoft.com/office/officeart/2008/layout/AlternatingHexagons"/>
    <dgm:cxn modelId="{DAFA4F5B-7F7F-4B34-87AC-D7D3748FB4C8}" type="presParOf" srcId="{E8707F9A-60CE-455F-BCE8-2F81980DBAFE}" destId="{E93235EC-4A15-4208-A522-45DB12985507}" srcOrd="1" destOrd="0" presId="urn:microsoft.com/office/officeart/2008/layout/AlternatingHexagons"/>
    <dgm:cxn modelId="{CE8A35DE-B79D-48AB-B3C8-D3415270C09F}" type="presParOf" srcId="{E8707F9A-60CE-455F-BCE8-2F81980DBAFE}" destId="{C108C690-D901-4B2C-A04A-27CA9C45344C}" srcOrd="2" destOrd="0" presId="urn:microsoft.com/office/officeart/2008/layout/AlternatingHexagons"/>
    <dgm:cxn modelId="{12304FAA-167F-4EAF-9520-44CA7322CF2B}" type="presParOf" srcId="{C108C690-D901-4B2C-A04A-27CA9C45344C}" destId="{5BBCDEFA-D5DD-4C00-9DF7-4858BA45E9DB}" srcOrd="0" destOrd="0" presId="urn:microsoft.com/office/officeart/2008/layout/AlternatingHexagons"/>
    <dgm:cxn modelId="{D79C64A1-B633-4B61-8F8A-7A818B899F2A}" type="presParOf" srcId="{C108C690-D901-4B2C-A04A-27CA9C45344C}" destId="{95C36C2B-4442-4B9C-8A6A-8425DB2452E1}" srcOrd="1" destOrd="0" presId="urn:microsoft.com/office/officeart/2008/layout/AlternatingHexagons"/>
    <dgm:cxn modelId="{10F3BFB3-2E19-4FB6-9931-2FEFC8639476}" type="presParOf" srcId="{C108C690-D901-4B2C-A04A-27CA9C45344C}" destId="{7C67BDCF-C484-4258-BC1E-8C290EE8BF9A}" srcOrd="2" destOrd="0" presId="urn:microsoft.com/office/officeart/2008/layout/AlternatingHexagons"/>
    <dgm:cxn modelId="{53C978C0-C8E7-4867-9CC2-2128B861D2F5}" type="presParOf" srcId="{C108C690-D901-4B2C-A04A-27CA9C45344C}" destId="{2135BCDA-3855-451F-93D0-DC02AE540EFD}" srcOrd="3" destOrd="0" presId="urn:microsoft.com/office/officeart/2008/layout/AlternatingHexagons"/>
    <dgm:cxn modelId="{1E3B9A21-CCFD-4986-A1E1-85DB7E86DE63}" type="presParOf" srcId="{C108C690-D901-4B2C-A04A-27CA9C45344C}" destId="{16043ADB-5C54-42BF-BC2B-6BC441F33645}" srcOrd="4" destOrd="0" presId="urn:microsoft.com/office/officeart/2008/layout/AlternatingHexagons"/>
    <dgm:cxn modelId="{4BA3CFFB-5F77-4666-9E63-C5C8C65FA3E1}" type="presParOf" srcId="{E8707F9A-60CE-455F-BCE8-2F81980DBAFE}" destId="{8F60B82F-C7DA-4F9F-B188-FDDBDD740DBF}" srcOrd="3" destOrd="0" presId="urn:microsoft.com/office/officeart/2008/layout/AlternatingHexagons"/>
    <dgm:cxn modelId="{03505282-4CDA-4167-9D69-0EB181DDAD7D}" type="presParOf" srcId="{E8707F9A-60CE-455F-BCE8-2F81980DBAFE}" destId="{D8BA0E3C-C232-4692-835E-4EBEC8B90AAB}" srcOrd="4" destOrd="0" presId="urn:microsoft.com/office/officeart/2008/layout/AlternatingHexagons"/>
    <dgm:cxn modelId="{4D9034E1-55BA-4D33-BDAC-EDC5EA1D0F2E}" type="presParOf" srcId="{D8BA0E3C-C232-4692-835E-4EBEC8B90AAB}" destId="{A0781DFF-E2CC-4C9B-AE47-F8B9BE28E532}" srcOrd="0" destOrd="0" presId="urn:microsoft.com/office/officeart/2008/layout/AlternatingHexagons"/>
    <dgm:cxn modelId="{FBC7C9E4-6B35-4933-A500-C6E2B11E66C8}" type="presParOf" srcId="{D8BA0E3C-C232-4692-835E-4EBEC8B90AAB}" destId="{361D9BBF-703B-4F3E-AB0A-22E74BA38BAD}" srcOrd="1" destOrd="0" presId="urn:microsoft.com/office/officeart/2008/layout/AlternatingHexagons"/>
    <dgm:cxn modelId="{DEBD5D49-8D4A-4658-85F1-CF71A9E452A0}" type="presParOf" srcId="{D8BA0E3C-C232-4692-835E-4EBEC8B90AAB}" destId="{31FC7620-A6D0-4CCE-AA4A-3806E5936FC3}" srcOrd="2" destOrd="0" presId="urn:microsoft.com/office/officeart/2008/layout/AlternatingHexagons"/>
    <dgm:cxn modelId="{B2D715E2-24F7-4317-B36A-BD20D36E7781}" type="presParOf" srcId="{D8BA0E3C-C232-4692-835E-4EBEC8B90AAB}" destId="{1F106364-3A4F-4D2A-BF9B-6AA41511EFB6}" srcOrd="3" destOrd="0" presId="urn:microsoft.com/office/officeart/2008/layout/AlternatingHexagons"/>
    <dgm:cxn modelId="{FEC970AC-266D-4F50-B4BB-6382DF9AC9EB}" type="presParOf" srcId="{D8BA0E3C-C232-4692-835E-4EBEC8B90AAB}" destId="{DA624823-D583-444C-9E46-6417F684CA0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1B4B4D-9E33-49EE-94DC-33D90D925586}" type="doc">
      <dgm:prSet loTypeId="urn:microsoft.com/office/officeart/2005/8/layout/vList2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BE"/>
        </a:p>
      </dgm:t>
    </dgm:pt>
    <dgm:pt modelId="{3131455A-9134-410B-8299-74B695E600D4}">
      <dgm:prSet custT="1"/>
      <dgm:spPr/>
      <dgm:t>
        <a:bodyPr/>
        <a:lstStyle/>
        <a:p>
          <a:r>
            <a:rPr lang="en-GB" sz="1600" dirty="0"/>
            <a:t>6 roadshows visiting 2 countries each: </a:t>
          </a:r>
        </a:p>
        <a:p>
          <a:r>
            <a:rPr lang="en-GB" sz="1600" dirty="0"/>
            <a:t>BE, BG, CY, FR, GR, HU, IT, LV, PL, PT, ES, TR</a:t>
          </a:r>
          <a:endParaRPr lang="en-BE" sz="1600" dirty="0"/>
        </a:p>
      </dgm:t>
    </dgm:pt>
    <dgm:pt modelId="{91BF99DA-DE91-4D99-8EDE-CC2138A5C059}" type="parTrans" cxnId="{22109590-33A5-4FA9-9960-A5146C153095}">
      <dgm:prSet/>
      <dgm:spPr/>
      <dgm:t>
        <a:bodyPr/>
        <a:lstStyle/>
        <a:p>
          <a:endParaRPr lang="en-BE" sz="2400"/>
        </a:p>
      </dgm:t>
    </dgm:pt>
    <dgm:pt modelId="{07A8FDB0-2DCC-4CB5-BFBF-86535C3C7781}" type="sibTrans" cxnId="{22109590-33A5-4FA9-9960-A5146C153095}">
      <dgm:prSet/>
      <dgm:spPr/>
      <dgm:t>
        <a:bodyPr/>
        <a:lstStyle/>
        <a:p>
          <a:endParaRPr lang="en-BE" sz="2400"/>
        </a:p>
      </dgm:t>
    </dgm:pt>
    <dgm:pt modelId="{3DE1F807-1FE3-40BE-B0A7-2EBE0957BC1F}">
      <dgm:prSet custT="1"/>
      <dgm:spPr/>
      <dgm:t>
        <a:bodyPr/>
        <a:lstStyle/>
        <a:p>
          <a:r>
            <a:rPr lang="en-GB" sz="1600"/>
            <a:t>Participants: EU SMEs / Entrepreneurs</a:t>
          </a:r>
          <a:endParaRPr lang="en-BE" sz="1600"/>
        </a:p>
      </dgm:t>
    </dgm:pt>
    <dgm:pt modelId="{06780AD2-8A73-4120-88BC-6CAFC7FD49C7}" type="parTrans" cxnId="{D4B664E0-7D81-433A-B74F-F70177D560FD}">
      <dgm:prSet/>
      <dgm:spPr/>
      <dgm:t>
        <a:bodyPr/>
        <a:lstStyle/>
        <a:p>
          <a:endParaRPr lang="en-BE" sz="2400"/>
        </a:p>
      </dgm:t>
    </dgm:pt>
    <dgm:pt modelId="{CC6CDF12-3776-47F1-8EEC-28D88940E14E}" type="sibTrans" cxnId="{D4B664E0-7D81-433A-B74F-F70177D560FD}">
      <dgm:prSet/>
      <dgm:spPr/>
      <dgm:t>
        <a:bodyPr/>
        <a:lstStyle/>
        <a:p>
          <a:endParaRPr lang="en-BE" sz="2400"/>
        </a:p>
      </dgm:t>
    </dgm:pt>
    <dgm:pt modelId="{75A351FE-225E-4B79-AA66-11B571820A21}">
      <dgm:prSet custT="1"/>
      <dgm:spPr/>
      <dgm:t>
        <a:bodyPr/>
        <a:lstStyle/>
        <a:p>
          <a:r>
            <a:rPr lang="en-GB" sz="1600" dirty="0"/>
            <a:t>Speakers: Med SMEs &amp; BSOs</a:t>
          </a:r>
          <a:endParaRPr lang="en-BE" sz="1600" dirty="0"/>
        </a:p>
      </dgm:t>
    </dgm:pt>
    <dgm:pt modelId="{8BFEF275-F74F-4BBF-AF66-07C357F25517}" type="parTrans" cxnId="{B10BA6CD-EFCD-4CC2-9C2C-A8919BA454C6}">
      <dgm:prSet/>
      <dgm:spPr/>
      <dgm:t>
        <a:bodyPr/>
        <a:lstStyle/>
        <a:p>
          <a:endParaRPr lang="en-BE" sz="2400"/>
        </a:p>
      </dgm:t>
    </dgm:pt>
    <dgm:pt modelId="{B4D9FACC-02AF-4141-B875-2586322AB46E}" type="sibTrans" cxnId="{B10BA6CD-EFCD-4CC2-9C2C-A8919BA454C6}">
      <dgm:prSet/>
      <dgm:spPr/>
      <dgm:t>
        <a:bodyPr/>
        <a:lstStyle/>
        <a:p>
          <a:endParaRPr lang="en-BE" sz="2400"/>
        </a:p>
      </dgm:t>
    </dgm:pt>
    <dgm:pt modelId="{A179E47B-5D42-4F2D-A193-4930080CC31E}">
      <dgm:prSet custT="1"/>
      <dgm:spPr/>
      <dgm:t>
        <a:bodyPr/>
        <a:lstStyle/>
        <a:p>
          <a:r>
            <a:rPr lang="en-GB" sz="1600" dirty="0"/>
            <a:t>1</a:t>
          </a:r>
          <a:r>
            <a:rPr lang="en-GB" sz="1600" baseline="30000" dirty="0"/>
            <a:t>st</a:t>
          </a:r>
          <a:r>
            <a:rPr lang="en-GB" sz="1600" dirty="0"/>
            <a:t> event: Sept / Oct 2018: </a:t>
          </a:r>
        </a:p>
        <a:p>
          <a:r>
            <a:rPr lang="en-GB" sz="1600" dirty="0"/>
            <a:t>Spain &amp; Portugal on Maghreb region  </a:t>
          </a:r>
          <a:endParaRPr lang="en-BE" sz="1600" dirty="0"/>
        </a:p>
      </dgm:t>
    </dgm:pt>
    <dgm:pt modelId="{54AA1987-96D9-4E7D-B7A3-B537304EDFCC}" type="parTrans" cxnId="{4D4928FE-B879-4D55-9F5D-D2A36591A0E1}">
      <dgm:prSet/>
      <dgm:spPr/>
      <dgm:t>
        <a:bodyPr/>
        <a:lstStyle/>
        <a:p>
          <a:endParaRPr lang="en-BE" sz="2400"/>
        </a:p>
      </dgm:t>
    </dgm:pt>
    <dgm:pt modelId="{43C98763-D8A4-4FFD-BB08-A77A4D5E961C}" type="sibTrans" cxnId="{4D4928FE-B879-4D55-9F5D-D2A36591A0E1}">
      <dgm:prSet/>
      <dgm:spPr/>
      <dgm:t>
        <a:bodyPr/>
        <a:lstStyle/>
        <a:p>
          <a:endParaRPr lang="en-BE" sz="2400"/>
        </a:p>
      </dgm:t>
    </dgm:pt>
    <dgm:pt modelId="{E5D3710E-F112-4D63-94A1-8EA025281ECA}" type="pres">
      <dgm:prSet presAssocID="{5C1B4B4D-9E33-49EE-94DC-33D90D925586}" presName="linear" presStyleCnt="0">
        <dgm:presLayoutVars>
          <dgm:animLvl val="lvl"/>
          <dgm:resizeHandles val="exact"/>
        </dgm:presLayoutVars>
      </dgm:prSet>
      <dgm:spPr/>
    </dgm:pt>
    <dgm:pt modelId="{CFD3A7F6-7FDC-438C-8A1D-5ACADA9F4567}" type="pres">
      <dgm:prSet presAssocID="{3131455A-9134-410B-8299-74B695E600D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49C912E-A266-4BC3-966A-180116B05B8A}" type="pres">
      <dgm:prSet presAssocID="{07A8FDB0-2DCC-4CB5-BFBF-86535C3C7781}" presName="spacer" presStyleCnt="0"/>
      <dgm:spPr/>
    </dgm:pt>
    <dgm:pt modelId="{4E4688F4-355D-4AE4-A7FE-DB68AD7158A8}" type="pres">
      <dgm:prSet presAssocID="{3DE1F807-1FE3-40BE-B0A7-2EBE0957BC1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F23192E-5A0C-49D6-B72C-FE2247954FE3}" type="pres">
      <dgm:prSet presAssocID="{CC6CDF12-3776-47F1-8EEC-28D88940E14E}" presName="spacer" presStyleCnt="0"/>
      <dgm:spPr/>
    </dgm:pt>
    <dgm:pt modelId="{B9A891C1-0840-4AAB-8FFE-246D7DA44BBF}" type="pres">
      <dgm:prSet presAssocID="{75A351FE-225E-4B79-AA66-11B571820A2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F1EB369-3409-48B9-8DEF-CD070DF24EB1}" type="pres">
      <dgm:prSet presAssocID="{B4D9FACC-02AF-4141-B875-2586322AB46E}" presName="spacer" presStyleCnt="0"/>
      <dgm:spPr/>
    </dgm:pt>
    <dgm:pt modelId="{ECA270B3-9E25-4A4B-A3DD-DBA11D691CB0}" type="pres">
      <dgm:prSet presAssocID="{A179E47B-5D42-4F2D-A193-4930080CC31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E2EEB06-EEE2-4143-8A2B-7838443C6BBD}" type="presOf" srcId="{A179E47B-5D42-4F2D-A193-4930080CC31E}" destId="{ECA270B3-9E25-4A4B-A3DD-DBA11D691CB0}" srcOrd="0" destOrd="0" presId="urn:microsoft.com/office/officeart/2005/8/layout/vList2"/>
    <dgm:cxn modelId="{B0F69568-0942-4CCE-8F0D-F64CA9B5955A}" type="presOf" srcId="{3DE1F807-1FE3-40BE-B0A7-2EBE0957BC1F}" destId="{4E4688F4-355D-4AE4-A7FE-DB68AD7158A8}" srcOrd="0" destOrd="0" presId="urn:microsoft.com/office/officeart/2005/8/layout/vList2"/>
    <dgm:cxn modelId="{22109590-33A5-4FA9-9960-A5146C153095}" srcId="{5C1B4B4D-9E33-49EE-94DC-33D90D925586}" destId="{3131455A-9134-410B-8299-74B695E600D4}" srcOrd="0" destOrd="0" parTransId="{91BF99DA-DE91-4D99-8EDE-CC2138A5C059}" sibTransId="{07A8FDB0-2DCC-4CB5-BFBF-86535C3C7781}"/>
    <dgm:cxn modelId="{22887BB3-A567-41B9-897C-A451B2EC407D}" type="presOf" srcId="{3131455A-9134-410B-8299-74B695E600D4}" destId="{CFD3A7F6-7FDC-438C-8A1D-5ACADA9F4567}" srcOrd="0" destOrd="0" presId="urn:microsoft.com/office/officeart/2005/8/layout/vList2"/>
    <dgm:cxn modelId="{B10BA6CD-EFCD-4CC2-9C2C-A8919BA454C6}" srcId="{5C1B4B4D-9E33-49EE-94DC-33D90D925586}" destId="{75A351FE-225E-4B79-AA66-11B571820A21}" srcOrd="2" destOrd="0" parTransId="{8BFEF275-F74F-4BBF-AF66-07C357F25517}" sibTransId="{B4D9FACC-02AF-4141-B875-2586322AB46E}"/>
    <dgm:cxn modelId="{4EFC65DD-8890-4DDE-B091-05D87257B831}" type="presOf" srcId="{75A351FE-225E-4B79-AA66-11B571820A21}" destId="{B9A891C1-0840-4AAB-8FFE-246D7DA44BBF}" srcOrd="0" destOrd="0" presId="urn:microsoft.com/office/officeart/2005/8/layout/vList2"/>
    <dgm:cxn modelId="{D4B664E0-7D81-433A-B74F-F70177D560FD}" srcId="{5C1B4B4D-9E33-49EE-94DC-33D90D925586}" destId="{3DE1F807-1FE3-40BE-B0A7-2EBE0957BC1F}" srcOrd="1" destOrd="0" parTransId="{06780AD2-8A73-4120-88BC-6CAFC7FD49C7}" sibTransId="{CC6CDF12-3776-47F1-8EEC-28D88940E14E}"/>
    <dgm:cxn modelId="{7310DAF5-1439-4235-BF0F-1696043DACC9}" type="presOf" srcId="{5C1B4B4D-9E33-49EE-94DC-33D90D925586}" destId="{E5D3710E-F112-4D63-94A1-8EA025281ECA}" srcOrd="0" destOrd="0" presId="urn:microsoft.com/office/officeart/2005/8/layout/vList2"/>
    <dgm:cxn modelId="{4D4928FE-B879-4D55-9F5D-D2A36591A0E1}" srcId="{5C1B4B4D-9E33-49EE-94DC-33D90D925586}" destId="{A179E47B-5D42-4F2D-A193-4930080CC31E}" srcOrd="3" destOrd="0" parTransId="{54AA1987-96D9-4E7D-B7A3-B537304EDFCC}" sibTransId="{43C98763-D8A4-4FFD-BB08-A77A4D5E961C}"/>
    <dgm:cxn modelId="{6C240E45-2DB0-4FC4-8DEC-1FA56BE4619B}" type="presParOf" srcId="{E5D3710E-F112-4D63-94A1-8EA025281ECA}" destId="{CFD3A7F6-7FDC-438C-8A1D-5ACADA9F4567}" srcOrd="0" destOrd="0" presId="urn:microsoft.com/office/officeart/2005/8/layout/vList2"/>
    <dgm:cxn modelId="{4FE80122-99E3-4E57-9C01-673101A18548}" type="presParOf" srcId="{E5D3710E-F112-4D63-94A1-8EA025281ECA}" destId="{F49C912E-A266-4BC3-966A-180116B05B8A}" srcOrd="1" destOrd="0" presId="urn:microsoft.com/office/officeart/2005/8/layout/vList2"/>
    <dgm:cxn modelId="{3AAA28BB-597B-41BA-B330-0893E5C1BCC2}" type="presParOf" srcId="{E5D3710E-F112-4D63-94A1-8EA025281ECA}" destId="{4E4688F4-355D-4AE4-A7FE-DB68AD7158A8}" srcOrd="2" destOrd="0" presId="urn:microsoft.com/office/officeart/2005/8/layout/vList2"/>
    <dgm:cxn modelId="{AFB484B6-626C-4074-A1ED-3082C49D8ADF}" type="presParOf" srcId="{E5D3710E-F112-4D63-94A1-8EA025281ECA}" destId="{4F23192E-5A0C-49D6-B72C-FE2247954FE3}" srcOrd="3" destOrd="0" presId="urn:microsoft.com/office/officeart/2005/8/layout/vList2"/>
    <dgm:cxn modelId="{CA5B10C8-7ED2-4494-AA8E-3210E5E84C0D}" type="presParOf" srcId="{E5D3710E-F112-4D63-94A1-8EA025281ECA}" destId="{B9A891C1-0840-4AAB-8FFE-246D7DA44BBF}" srcOrd="4" destOrd="0" presId="urn:microsoft.com/office/officeart/2005/8/layout/vList2"/>
    <dgm:cxn modelId="{9F2E66D0-884F-4A54-8BE8-795C688BCEF0}" type="presParOf" srcId="{E5D3710E-F112-4D63-94A1-8EA025281ECA}" destId="{DF1EB369-3409-48B9-8DEF-CD070DF24EB1}" srcOrd="5" destOrd="0" presId="urn:microsoft.com/office/officeart/2005/8/layout/vList2"/>
    <dgm:cxn modelId="{9C86816A-B952-434F-9A41-0B6EE0DF3833}" type="presParOf" srcId="{E5D3710E-F112-4D63-94A1-8EA025281ECA}" destId="{ECA270B3-9E25-4A4B-A3DD-DBA11D691CB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1E55F1-7B1C-4802-89CC-9A18C37CA243}" type="doc">
      <dgm:prSet loTypeId="urn:microsoft.com/office/officeart/2005/8/layout/h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1E278048-AE54-4C3E-B110-C000D6801085}">
      <dgm:prSet phldrT="[Text]" custT="1"/>
      <dgm:spPr/>
      <dgm:t>
        <a:bodyPr/>
        <a:lstStyle/>
        <a:p>
          <a:r>
            <a:rPr lang="en-GB" sz="1800" dirty="0"/>
            <a:t>Objectives </a:t>
          </a:r>
        </a:p>
      </dgm:t>
    </dgm:pt>
    <dgm:pt modelId="{B424682C-8C16-4CDE-AF06-2D3A37A05DBD}" type="parTrans" cxnId="{247C4080-278A-4D42-BEEA-FA05286C30D7}">
      <dgm:prSet/>
      <dgm:spPr/>
      <dgm:t>
        <a:bodyPr/>
        <a:lstStyle/>
        <a:p>
          <a:endParaRPr lang="en-GB" sz="2000"/>
        </a:p>
      </dgm:t>
    </dgm:pt>
    <dgm:pt modelId="{D190C4BD-8735-476B-BFBF-E66CFC5CFA79}" type="sibTrans" cxnId="{247C4080-278A-4D42-BEEA-FA05286C30D7}">
      <dgm:prSet/>
      <dgm:spPr/>
      <dgm:t>
        <a:bodyPr/>
        <a:lstStyle/>
        <a:p>
          <a:endParaRPr lang="en-GB" sz="2000"/>
        </a:p>
      </dgm:t>
    </dgm:pt>
    <dgm:pt modelId="{D360CA4D-2681-4A86-A362-65500D088339}">
      <dgm:prSet phldrT="[Text]" custT="1"/>
      <dgm:spPr/>
      <dgm:t>
        <a:bodyPr/>
        <a:lstStyle/>
        <a:p>
          <a:r>
            <a:rPr lang="en-GB" sz="1400" dirty="0"/>
            <a:t>Provide evidence of quality of BSO services to their members &amp; wider public</a:t>
          </a:r>
        </a:p>
      </dgm:t>
    </dgm:pt>
    <dgm:pt modelId="{45C3417A-E359-4CC7-A8B5-056229EFBCCD}" type="parTrans" cxnId="{B81C8945-6F77-41A0-A8E8-CEE65B9937BC}">
      <dgm:prSet/>
      <dgm:spPr/>
      <dgm:t>
        <a:bodyPr/>
        <a:lstStyle/>
        <a:p>
          <a:endParaRPr lang="en-GB" sz="2000"/>
        </a:p>
      </dgm:t>
    </dgm:pt>
    <dgm:pt modelId="{8FE144F1-D137-465A-84B1-9538A4CA88EE}" type="sibTrans" cxnId="{B81C8945-6F77-41A0-A8E8-CEE65B9937BC}">
      <dgm:prSet/>
      <dgm:spPr/>
      <dgm:t>
        <a:bodyPr/>
        <a:lstStyle/>
        <a:p>
          <a:endParaRPr lang="en-GB" sz="2000"/>
        </a:p>
      </dgm:t>
    </dgm:pt>
    <dgm:pt modelId="{FCB493AB-B3B6-4543-BF46-A585543477D3}">
      <dgm:prSet phldrT="[Text]" custT="1"/>
      <dgm:spPr/>
      <dgm:t>
        <a:bodyPr anchor="t"/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Tool</a:t>
          </a:r>
        </a:p>
        <a:p>
          <a:pPr marL="0"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 </a:t>
          </a:r>
        </a:p>
      </dgm:t>
    </dgm:pt>
    <dgm:pt modelId="{07BC78ED-F319-46AC-B8DD-465D7FC06F14}" type="parTrans" cxnId="{BAFC9963-F4FC-4E2B-9363-61945422D24A}">
      <dgm:prSet/>
      <dgm:spPr/>
      <dgm:t>
        <a:bodyPr/>
        <a:lstStyle/>
        <a:p>
          <a:endParaRPr lang="en-GB" sz="2000"/>
        </a:p>
      </dgm:t>
    </dgm:pt>
    <dgm:pt modelId="{E8D5886A-0DC6-473D-B13E-43D28CB47C4C}" type="sibTrans" cxnId="{BAFC9963-F4FC-4E2B-9363-61945422D24A}">
      <dgm:prSet/>
      <dgm:spPr/>
      <dgm:t>
        <a:bodyPr/>
        <a:lstStyle/>
        <a:p>
          <a:endParaRPr lang="en-GB" sz="2000"/>
        </a:p>
      </dgm:t>
    </dgm:pt>
    <dgm:pt modelId="{D56869B1-067F-44F8-99D9-B2063726416E}">
      <dgm:prSet phldrT="[Text]" custT="1"/>
      <dgm:spPr/>
      <dgm:t>
        <a:bodyPr/>
        <a:lstStyle/>
        <a:p>
          <a:r>
            <a:rPr lang="en-GB" sz="1800" dirty="0"/>
            <a:t>Conditions for success </a:t>
          </a:r>
        </a:p>
      </dgm:t>
    </dgm:pt>
    <dgm:pt modelId="{B5C8D742-CB23-458E-9072-70209C547625}" type="parTrans" cxnId="{0E49663F-7569-459D-BEAF-98F1544154B0}">
      <dgm:prSet/>
      <dgm:spPr/>
      <dgm:t>
        <a:bodyPr/>
        <a:lstStyle/>
        <a:p>
          <a:endParaRPr lang="en-GB" sz="2000"/>
        </a:p>
      </dgm:t>
    </dgm:pt>
    <dgm:pt modelId="{0869F62D-D755-4065-9719-F6219EF1F976}" type="sibTrans" cxnId="{0E49663F-7569-459D-BEAF-98F1544154B0}">
      <dgm:prSet/>
      <dgm:spPr/>
      <dgm:t>
        <a:bodyPr/>
        <a:lstStyle/>
        <a:p>
          <a:endParaRPr lang="en-GB" sz="2000"/>
        </a:p>
      </dgm:t>
    </dgm:pt>
    <dgm:pt modelId="{1D21F7E7-D1CC-432B-B2A0-1EA94C6F6F3B}">
      <dgm:prSet phldrT="[Text]" custT="1"/>
      <dgm:spPr/>
      <dgm:t>
        <a:bodyPr/>
        <a:lstStyle/>
        <a:p>
          <a:r>
            <a:rPr lang="en-GB" sz="1400" b="1" dirty="0"/>
            <a:t>Ownership</a:t>
          </a:r>
          <a:r>
            <a:rPr lang="en-GB" sz="1400" dirty="0"/>
            <a:t>  </a:t>
          </a:r>
        </a:p>
      </dgm:t>
    </dgm:pt>
    <dgm:pt modelId="{AA3C8B0D-3FD6-45EA-89A7-8166378770B6}" type="parTrans" cxnId="{BE67A589-E069-46F7-A89C-D013528357BF}">
      <dgm:prSet/>
      <dgm:spPr/>
      <dgm:t>
        <a:bodyPr/>
        <a:lstStyle/>
        <a:p>
          <a:endParaRPr lang="en-GB" sz="2000"/>
        </a:p>
      </dgm:t>
    </dgm:pt>
    <dgm:pt modelId="{D14AA76F-54DA-4A04-A654-BF6F05DCB4D6}" type="sibTrans" cxnId="{BE67A589-E069-46F7-A89C-D013528357BF}">
      <dgm:prSet/>
      <dgm:spPr/>
      <dgm:t>
        <a:bodyPr/>
        <a:lstStyle/>
        <a:p>
          <a:endParaRPr lang="en-GB" sz="2000"/>
        </a:p>
      </dgm:t>
    </dgm:pt>
    <dgm:pt modelId="{293DDB33-F2EF-4334-A4C8-3B1EF7F51EBE}">
      <dgm:prSet phldrT="[Text]" custT="1"/>
      <dgm:spPr/>
      <dgm:t>
        <a:bodyPr/>
        <a:lstStyle/>
        <a:p>
          <a:r>
            <a:rPr lang="en-GB" sz="1400" dirty="0"/>
            <a:t>Improve the quality of BSO’s activities</a:t>
          </a:r>
        </a:p>
      </dgm:t>
    </dgm:pt>
    <dgm:pt modelId="{DFC04F1D-5AB4-4D88-B537-BE55A87E8CA3}" type="sibTrans" cxnId="{AF334C02-57A0-47BB-A253-C65136A60055}">
      <dgm:prSet/>
      <dgm:spPr/>
      <dgm:t>
        <a:bodyPr/>
        <a:lstStyle/>
        <a:p>
          <a:endParaRPr lang="en-GB" sz="2000"/>
        </a:p>
      </dgm:t>
    </dgm:pt>
    <dgm:pt modelId="{DFB3442A-A1AF-42A1-BBB0-EF82FE3ADB4E}" type="parTrans" cxnId="{AF334C02-57A0-47BB-A253-C65136A60055}">
      <dgm:prSet/>
      <dgm:spPr/>
      <dgm:t>
        <a:bodyPr/>
        <a:lstStyle/>
        <a:p>
          <a:endParaRPr lang="en-GB" sz="2000"/>
        </a:p>
      </dgm:t>
    </dgm:pt>
    <dgm:pt modelId="{ABCBEF95-ED74-45CD-8502-B3D67CFC1763}">
      <dgm:prSet phldrT="[Text]" custT="1"/>
      <dgm:spPr/>
      <dgm:t>
        <a:bodyPr/>
        <a:lstStyle/>
        <a:p>
          <a:r>
            <a:rPr lang="en-GB" sz="1400" dirty="0"/>
            <a:t>secure BSOs’ sustainability and increase the impact of their actions</a:t>
          </a:r>
        </a:p>
      </dgm:t>
    </dgm:pt>
    <dgm:pt modelId="{61907975-274B-4B59-8B8A-BD876ED2FA77}" type="parTrans" cxnId="{B0568C72-63AF-4C3A-AC8A-B7642B0E0848}">
      <dgm:prSet/>
      <dgm:spPr/>
      <dgm:t>
        <a:bodyPr/>
        <a:lstStyle/>
        <a:p>
          <a:endParaRPr lang="en-GB" sz="2000"/>
        </a:p>
      </dgm:t>
    </dgm:pt>
    <dgm:pt modelId="{14EDDF61-821C-4F4F-9AF8-2B6E02E47AF8}" type="sibTrans" cxnId="{B0568C72-63AF-4C3A-AC8A-B7642B0E0848}">
      <dgm:prSet/>
      <dgm:spPr/>
      <dgm:t>
        <a:bodyPr/>
        <a:lstStyle/>
        <a:p>
          <a:endParaRPr lang="en-GB" sz="2000"/>
        </a:p>
      </dgm:t>
    </dgm:pt>
    <dgm:pt modelId="{A72C7836-17AC-4E0E-848B-AE0B67E06F87}">
      <dgm:prSet custT="1"/>
      <dgm:spPr/>
      <dgm:t>
        <a:bodyPr/>
        <a:lstStyle/>
        <a:p>
          <a:r>
            <a:rPr lang="en-GB" sz="1400" b="1" dirty="0"/>
            <a:t>Design</a:t>
          </a:r>
          <a:endParaRPr lang="en-GB" sz="1400" dirty="0"/>
        </a:p>
      </dgm:t>
    </dgm:pt>
    <dgm:pt modelId="{5E033254-B89A-4E46-B982-313F2716BF70}" type="parTrans" cxnId="{3A21A7D5-A61D-49F1-90AE-1FC92D84BCB1}">
      <dgm:prSet/>
      <dgm:spPr/>
      <dgm:t>
        <a:bodyPr/>
        <a:lstStyle/>
        <a:p>
          <a:endParaRPr lang="en-GB" sz="2000"/>
        </a:p>
      </dgm:t>
    </dgm:pt>
    <dgm:pt modelId="{9C99DAB3-A05F-4FC3-9995-326340B8B922}" type="sibTrans" cxnId="{3A21A7D5-A61D-49F1-90AE-1FC92D84BCB1}">
      <dgm:prSet/>
      <dgm:spPr/>
      <dgm:t>
        <a:bodyPr/>
        <a:lstStyle/>
        <a:p>
          <a:endParaRPr lang="en-GB" sz="2000"/>
        </a:p>
      </dgm:t>
    </dgm:pt>
    <dgm:pt modelId="{121D5177-94E4-4C3A-8792-DA102BB795C5}">
      <dgm:prSet custT="1"/>
      <dgm:spPr/>
      <dgm:t>
        <a:bodyPr/>
        <a:lstStyle/>
        <a:p>
          <a:r>
            <a:rPr lang="en-GB" sz="1400" b="1" dirty="0"/>
            <a:t>Promotion and marketing</a:t>
          </a:r>
          <a:endParaRPr lang="en-GB" sz="1400" dirty="0"/>
        </a:p>
      </dgm:t>
    </dgm:pt>
    <dgm:pt modelId="{5B6FC1E6-1EE2-4C3C-9DD1-322C3FC041F9}" type="parTrans" cxnId="{76EC268B-726D-4343-8751-B76F488FE618}">
      <dgm:prSet/>
      <dgm:spPr/>
      <dgm:t>
        <a:bodyPr/>
        <a:lstStyle/>
        <a:p>
          <a:endParaRPr lang="en-GB" sz="2000"/>
        </a:p>
      </dgm:t>
    </dgm:pt>
    <dgm:pt modelId="{233DC511-88A8-4B09-9D76-88636FBCFE90}" type="sibTrans" cxnId="{76EC268B-726D-4343-8751-B76F488FE618}">
      <dgm:prSet/>
      <dgm:spPr/>
      <dgm:t>
        <a:bodyPr/>
        <a:lstStyle/>
        <a:p>
          <a:endParaRPr lang="en-GB" sz="2000"/>
        </a:p>
      </dgm:t>
    </dgm:pt>
    <dgm:pt modelId="{919057C9-02DF-4A99-BFF5-1B5790B4DC6A}" type="pres">
      <dgm:prSet presAssocID="{A21E55F1-7B1C-4802-89CC-9A18C37CA243}" presName="Name0" presStyleCnt="0">
        <dgm:presLayoutVars>
          <dgm:dir/>
          <dgm:resizeHandles val="exact"/>
        </dgm:presLayoutVars>
      </dgm:prSet>
      <dgm:spPr/>
    </dgm:pt>
    <dgm:pt modelId="{B42CA395-8EB4-451E-8596-E6437688EB99}" type="pres">
      <dgm:prSet presAssocID="{1E278048-AE54-4C3E-B110-C000D6801085}" presName="node" presStyleLbl="node1" presStyleIdx="0" presStyleCnt="3" custLinFactNeighborY="-1897">
        <dgm:presLayoutVars>
          <dgm:bulletEnabled val="1"/>
        </dgm:presLayoutVars>
      </dgm:prSet>
      <dgm:spPr/>
    </dgm:pt>
    <dgm:pt modelId="{688F078C-0DE3-451B-AE7D-8A87FDC381A6}" type="pres">
      <dgm:prSet presAssocID="{D190C4BD-8735-476B-BFBF-E66CFC5CFA79}" presName="sibTrans" presStyleCnt="0"/>
      <dgm:spPr/>
    </dgm:pt>
    <dgm:pt modelId="{C5D302B1-7490-46A7-A880-ACD40F17CA6F}" type="pres">
      <dgm:prSet presAssocID="{FCB493AB-B3B6-4543-BF46-A585543477D3}" presName="node" presStyleLbl="node1" presStyleIdx="1" presStyleCnt="3">
        <dgm:presLayoutVars>
          <dgm:bulletEnabled val="1"/>
        </dgm:presLayoutVars>
      </dgm:prSet>
      <dgm:spPr/>
    </dgm:pt>
    <dgm:pt modelId="{BE0F28F2-2FD9-4C19-B16D-96594892CB9C}" type="pres">
      <dgm:prSet presAssocID="{E8D5886A-0DC6-473D-B13E-43D28CB47C4C}" presName="sibTrans" presStyleCnt="0"/>
      <dgm:spPr/>
    </dgm:pt>
    <dgm:pt modelId="{3D3FD647-BDCD-4A62-997F-89B8767211DD}" type="pres">
      <dgm:prSet presAssocID="{D56869B1-067F-44F8-99D9-B2063726416E}" presName="node" presStyleLbl="node1" presStyleIdx="2" presStyleCnt="3">
        <dgm:presLayoutVars>
          <dgm:bulletEnabled val="1"/>
        </dgm:presLayoutVars>
      </dgm:prSet>
      <dgm:spPr/>
    </dgm:pt>
  </dgm:ptLst>
  <dgm:cxnLst>
    <dgm:cxn modelId="{AF334C02-57A0-47BB-A253-C65136A60055}" srcId="{1E278048-AE54-4C3E-B110-C000D6801085}" destId="{293DDB33-F2EF-4334-A4C8-3B1EF7F51EBE}" srcOrd="0" destOrd="0" parTransId="{DFB3442A-A1AF-42A1-BBB0-EF82FE3ADB4E}" sibTransId="{DFC04F1D-5AB4-4D88-B537-BE55A87E8CA3}"/>
    <dgm:cxn modelId="{FA2E212B-C7B3-46E7-8DBC-9CE8AC6B4B67}" type="presOf" srcId="{A72C7836-17AC-4E0E-848B-AE0B67E06F87}" destId="{3D3FD647-BDCD-4A62-997F-89B8767211DD}" srcOrd="0" destOrd="2" presId="urn:microsoft.com/office/officeart/2005/8/layout/hList6"/>
    <dgm:cxn modelId="{44902D30-B489-4C13-AE44-A36FB87A087D}" type="presOf" srcId="{FCB493AB-B3B6-4543-BF46-A585543477D3}" destId="{C5D302B1-7490-46A7-A880-ACD40F17CA6F}" srcOrd="0" destOrd="0" presId="urn:microsoft.com/office/officeart/2005/8/layout/hList6"/>
    <dgm:cxn modelId="{55A76D37-B805-4576-B7FE-22408F81D079}" type="presOf" srcId="{D360CA4D-2681-4A86-A362-65500D088339}" destId="{B42CA395-8EB4-451E-8596-E6437688EB99}" srcOrd="0" destOrd="2" presId="urn:microsoft.com/office/officeart/2005/8/layout/hList6"/>
    <dgm:cxn modelId="{0E49663F-7569-459D-BEAF-98F1544154B0}" srcId="{A21E55F1-7B1C-4802-89CC-9A18C37CA243}" destId="{D56869B1-067F-44F8-99D9-B2063726416E}" srcOrd="2" destOrd="0" parTransId="{B5C8D742-CB23-458E-9072-70209C547625}" sibTransId="{0869F62D-D755-4065-9719-F6219EF1F976}"/>
    <dgm:cxn modelId="{BAFC9963-F4FC-4E2B-9363-61945422D24A}" srcId="{A21E55F1-7B1C-4802-89CC-9A18C37CA243}" destId="{FCB493AB-B3B6-4543-BF46-A585543477D3}" srcOrd="1" destOrd="0" parTransId="{07BC78ED-F319-46AC-B8DD-465D7FC06F14}" sibTransId="{E8D5886A-0DC6-473D-B13E-43D28CB47C4C}"/>
    <dgm:cxn modelId="{B81C8945-6F77-41A0-A8E8-CEE65B9937BC}" srcId="{1E278048-AE54-4C3E-B110-C000D6801085}" destId="{D360CA4D-2681-4A86-A362-65500D088339}" srcOrd="1" destOrd="0" parTransId="{45C3417A-E359-4CC7-A8B5-056229EFBCCD}" sibTransId="{8FE144F1-D137-465A-84B1-9538A4CA88EE}"/>
    <dgm:cxn modelId="{B0568C72-63AF-4C3A-AC8A-B7642B0E0848}" srcId="{1E278048-AE54-4C3E-B110-C000D6801085}" destId="{ABCBEF95-ED74-45CD-8502-B3D67CFC1763}" srcOrd="2" destOrd="0" parTransId="{61907975-274B-4B59-8B8A-BD876ED2FA77}" sibTransId="{14EDDF61-821C-4F4F-9AF8-2B6E02E47AF8}"/>
    <dgm:cxn modelId="{A89A9C76-0754-4095-9607-2A30F320F492}" type="presOf" srcId="{ABCBEF95-ED74-45CD-8502-B3D67CFC1763}" destId="{B42CA395-8EB4-451E-8596-E6437688EB99}" srcOrd="0" destOrd="3" presId="urn:microsoft.com/office/officeart/2005/8/layout/hList6"/>
    <dgm:cxn modelId="{1B126B7F-672C-4EA7-B0AB-35BCEB5A00C7}" type="presOf" srcId="{D56869B1-067F-44F8-99D9-B2063726416E}" destId="{3D3FD647-BDCD-4A62-997F-89B8767211DD}" srcOrd="0" destOrd="0" presId="urn:microsoft.com/office/officeart/2005/8/layout/hList6"/>
    <dgm:cxn modelId="{247C4080-278A-4D42-BEEA-FA05286C30D7}" srcId="{A21E55F1-7B1C-4802-89CC-9A18C37CA243}" destId="{1E278048-AE54-4C3E-B110-C000D6801085}" srcOrd="0" destOrd="0" parTransId="{B424682C-8C16-4CDE-AF06-2D3A37A05DBD}" sibTransId="{D190C4BD-8735-476B-BFBF-E66CFC5CFA79}"/>
    <dgm:cxn modelId="{BE67A589-E069-46F7-A89C-D013528357BF}" srcId="{D56869B1-067F-44F8-99D9-B2063726416E}" destId="{1D21F7E7-D1CC-432B-B2A0-1EA94C6F6F3B}" srcOrd="0" destOrd="0" parTransId="{AA3C8B0D-3FD6-45EA-89A7-8166378770B6}" sibTransId="{D14AA76F-54DA-4A04-A654-BF6F05DCB4D6}"/>
    <dgm:cxn modelId="{76EC268B-726D-4343-8751-B76F488FE618}" srcId="{D56869B1-067F-44F8-99D9-B2063726416E}" destId="{121D5177-94E4-4C3A-8792-DA102BB795C5}" srcOrd="2" destOrd="0" parTransId="{5B6FC1E6-1EE2-4C3C-9DD1-322C3FC041F9}" sibTransId="{233DC511-88A8-4B09-9D76-88636FBCFE90}"/>
    <dgm:cxn modelId="{246FC48C-8C03-4140-885B-06E22466AC1C}" type="presOf" srcId="{1D21F7E7-D1CC-432B-B2A0-1EA94C6F6F3B}" destId="{3D3FD647-BDCD-4A62-997F-89B8767211DD}" srcOrd="0" destOrd="1" presId="urn:microsoft.com/office/officeart/2005/8/layout/hList6"/>
    <dgm:cxn modelId="{B0B1AF98-A359-4F75-9446-D062D7A80C89}" type="presOf" srcId="{A21E55F1-7B1C-4802-89CC-9A18C37CA243}" destId="{919057C9-02DF-4A99-BFF5-1B5790B4DC6A}" srcOrd="0" destOrd="0" presId="urn:microsoft.com/office/officeart/2005/8/layout/hList6"/>
    <dgm:cxn modelId="{8C0E2C9C-FB55-4FA4-B6C3-D907145ADD81}" type="presOf" srcId="{121D5177-94E4-4C3A-8792-DA102BB795C5}" destId="{3D3FD647-BDCD-4A62-997F-89B8767211DD}" srcOrd="0" destOrd="3" presId="urn:microsoft.com/office/officeart/2005/8/layout/hList6"/>
    <dgm:cxn modelId="{B56EF7AF-8CC3-4A32-8900-E2230607774F}" type="presOf" srcId="{293DDB33-F2EF-4334-A4C8-3B1EF7F51EBE}" destId="{B42CA395-8EB4-451E-8596-E6437688EB99}" srcOrd="0" destOrd="1" presId="urn:microsoft.com/office/officeart/2005/8/layout/hList6"/>
    <dgm:cxn modelId="{71C817D3-C68F-4286-9539-7CDF103DDF94}" type="presOf" srcId="{1E278048-AE54-4C3E-B110-C000D6801085}" destId="{B42CA395-8EB4-451E-8596-E6437688EB99}" srcOrd="0" destOrd="0" presId="urn:microsoft.com/office/officeart/2005/8/layout/hList6"/>
    <dgm:cxn modelId="{3A21A7D5-A61D-49F1-90AE-1FC92D84BCB1}" srcId="{D56869B1-067F-44F8-99D9-B2063726416E}" destId="{A72C7836-17AC-4E0E-848B-AE0B67E06F87}" srcOrd="1" destOrd="0" parTransId="{5E033254-B89A-4E46-B982-313F2716BF70}" sibTransId="{9C99DAB3-A05F-4FC3-9995-326340B8B922}"/>
    <dgm:cxn modelId="{F530615E-0EF8-495B-A21A-B00E51D7F9F5}" type="presParOf" srcId="{919057C9-02DF-4A99-BFF5-1B5790B4DC6A}" destId="{B42CA395-8EB4-451E-8596-E6437688EB99}" srcOrd="0" destOrd="0" presId="urn:microsoft.com/office/officeart/2005/8/layout/hList6"/>
    <dgm:cxn modelId="{A6B9806D-9968-410C-8ECE-C78BA973FF12}" type="presParOf" srcId="{919057C9-02DF-4A99-BFF5-1B5790B4DC6A}" destId="{688F078C-0DE3-451B-AE7D-8A87FDC381A6}" srcOrd="1" destOrd="0" presId="urn:microsoft.com/office/officeart/2005/8/layout/hList6"/>
    <dgm:cxn modelId="{045C3441-C567-426C-AF7F-7CEEF5B35AE5}" type="presParOf" srcId="{919057C9-02DF-4A99-BFF5-1B5790B4DC6A}" destId="{C5D302B1-7490-46A7-A880-ACD40F17CA6F}" srcOrd="2" destOrd="0" presId="urn:microsoft.com/office/officeart/2005/8/layout/hList6"/>
    <dgm:cxn modelId="{E34B5025-3094-4B68-856E-F718B995BADE}" type="presParOf" srcId="{919057C9-02DF-4A99-BFF5-1B5790B4DC6A}" destId="{BE0F28F2-2FD9-4C19-B16D-96594892CB9C}" srcOrd="3" destOrd="0" presId="urn:microsoft.com/office/officeart/2005/8/layout/hList6"/>
    <dgm:cxn modelId="{A784362A-5AF3-4CB3-9CC8-22E2BAB5CDC5}" type="presParOf" srcId="{919057C9-02DF-4A99-BFF5-1B5790B4DC6A}" destId="{3D3FD647-BDCD-4A62-997F-89B8767211DD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308FA4-6BE1-4806-A22B-D8AFE5BE725F}">
      <dsp:nvSpPr>
        <dsp:cNvPr id="0" name=""/>
        <dsp:cNvSpPr/>
      </dsp:nvSpPr>
      <dsp:spPr>
        <a:xfrm>
          <a:off x="0" y="868659"/>
          <a:ext cx="6096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94D3A5-106B-4BED-8248-D4FC2D732A16}">
      <dsp:nvSpPr>
        <dsp:cNvPr id="0" name=""/>
        <dsp:cNvSpPr/>
      </dsp:nvSpPr>
      <dsp:spPr>
        <a:xfrm>
          <a:off x="304800" y="529179"/>
          <a:ext cx="4267200" cy="678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EBSO Med Chamber Academies</a:t>
          </a:r>
          <a:endParaRPr lang="en-BE" sz="2300" kern="1200" dirty="0"/>
        </a:p>
      </dsp:txBody>
      <dsp:txXfrm>
        <a:off x="337944" y="562323"/>
        <a:ext cx="4200912" cy="612672"/>
      </dsp:txXfrm>
    </dsp:sp>
    <dsp:sp modelId="{9319F3EE-4EAA-46EB-B468-CA84367277F0}">
      <dsp:nvSpPr>
        <dsp:cNvPr id="0" name=""/>
        <dsp:cNvSpPr/>
      </dsp:nvSpPr>
      <dsp:spPr>
        <a:xfrm>
          <a:off x="0" y="1911940"/>
          <a:ext cx="6096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5FCCB0-A004-4D75-8F27-57785AC3B03F}">
      <dsp:nvSpPr>
        <dsp:cNvPr id="0" name=""/>
        <dsp:cNvSpPr/>
      </dsp:nvSpPr>
      <dsp:spPr>
        <a:xfrm>
          <a:off x="304800" y="1572459"/>
          <a:ext cx="4267200" cy="6789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EU Roadshows	</a:t>
          </a:r>
          <a:endParaRPr lang="en-BE" sz="2300" kern="1200" dirty="0"/>
        </a:p>
      </dsp:txBody>
      <dsp:txXfrm>
        <a:off x="337944" y="1605603"/>
        <a:ext cx="4200912" cy="612672"/>
      </dsp:txXfrm>
    </dsp:sp>
    <dsp:sp modelId="{D7DCC09F-704D-497B-89B2-90E6D232345D}">
      <dsp:nvSpPr>
        <dsp:cNvPr id="0" name=""/>
        <dsp:cNvSpPr/>
      </dsp:nvSpPr>
      <dsp:spPr>
        <a:xfrm>
          <a:off x="0" y="2955219"/>
          <a:ext cx="6096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01F4BE-3F26-411C-8EA3-CB56AD283C29}">
      <dsp:nvSpPr>
        <dsp:cNvPr id="0" name=""/>
        <dsp:cNvSpPr/>
      </dsp:nvSpPr>
      <dsp:spPr>
        <a:xfrm>
          <a:off x="304800" y="2615740"/>
          <a:ext cx="4267200" cy="6789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Quality Label</a:t>
          </a:r>
          <a:endParaRPr lang="en-BE" sz="2300" kern="1200" dirty="0"/>
        </a:p>
      </dsp:txBody>
      <dsp:txXfrm>
        <a:off x="337944" y="2648884"/>
        <a:ext cx="4200912" cy="612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85DDA6-4F92-44C7-A137-8200E40DEA53}">
      <dsp:nvSpPr>
        <dsp:cNvPr id="0" name=""/>
        <dsp:cNvSpPr/>
      </dsp:nvSpPr>
      <dsp:spPr>
        <a:xfrm>
          <a:off x="0" y="17286"/>
          <a:ext cx="7914650" cy="50544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Mixing EU and South Med BSO executives =&gt; increase interaction</a:t>
          </a:r>
          <a:endParaRPr lang="en-BE" sz="2000" kern="1200" dirty="0"/>
        </a:p>
      </dsp:txBody>
      <dsp:txXfrm>
        <a:off x="24674" y="41960"/>
        <a:ext cx="7865302" cy="456092"/>
      </dsp:txXfrm>
    </dsp:sp>
    <dsp:sp modelId="{89D039A3-4F53-4122-8A6D-044B6D8B5A57}">
      <dsp:nvSpPr>
        <dsp:cNvPr id="0" name=""/>
        <dsp:cNvSpPr/>
      </dsp:nvSpPr>
      <dsp:spPr>
        <a:xfrm>
          <a:off x="0" y="600486"/>
          <a:ext cx="7914650" cy="505440"/>
        </a:xfrm>
        <a:prstGeom prst="roundRect">
          <a:avLst/>
        </a:prstGeom>
        <a:solidFill>
          <a:schemeClr val="accent2">
            <a:shade val="80000"/>
            <a:hueOff val="-5979"/>
            <a:satOff val="-671"/>
            <a:lumOff val="42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Max 50 BSO staff per academy: selection process !</a:t>
          </a:r>
          <a:endParaRPr lang="en-BE" sz="2000" kern="1200"/>
        </a:p>
      </dsp:txBody>
      <dsp:txXfrm>
        <a:off x="24674" y="625160"/>
        <a:ext cx="7865302" cy="456092"/>
      </dsp:txXfrm>
    </dsp:sp>
    <dsp:sp modelId="{8F0F82D6-E80F-41F6-A48C-AF7B52AFD1FF}">
      <dsp:nvSpPr>
        <dsp:cNvPr id="0" name=""/>
        <dsp:cNvSpPr/>
      </dsp:nvSpPr>
      <dsp:spPr>
        <a:xfrm>
          <a:off x="0" y="1183686"/>
          <a:ext cx="7914650" cy="505440"/>
        </a:xfrm>
        <a:prstGeom prst="roundRect">
          <a:avLst/>
        </a:prstGeom>
        <a:solidFill>
          <a:schemeClr val="accent2">
            <a:shade val="80000"/>
            <a:hueOff val="-11957"/>
            <a:satOff val="-1341"/>
            <a:lumOff val="85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1 academy per year; first edition Spring 2019 - Milan</a:t>
          </a:r>
          <a:endParaRPr lang="en-BE" sz="2000" kern="1200"/>
        </a:p>
      </dsp:txBody>
      <dsp:txXfrm>
        <a:off x="24674" y="1208360"/>
        <a:ext cx="7865302" cy="456092"/>
      </dsp:txXfrm>
    </dsp:sp>
    <dsp:sp modelId="{2AFEF7AB-BE72-441E-85DC-5C1ED4AC23AC}">
      <dsp:nvSpPr>
        <dsp:cNvPr id="0" name=""/>
        <dsp:cNvSpPr/>
      </dsp:nvSpPr>
      <dsp:spPr>
        <a:xfrm>
          <a:off x="0" y="1766886"/>
          <a:ext cx="7914650" cy="505440"/>
        </a:xfrm>
        <a:prstGeom prst="roundRect">
          <a:avLst/>
        </a:prstGeom>
        <a:solidFill>
          <a:schemeClr val="accent2">
            <a:shade val="80000"/>
            <a:hueOff val="-17936"/>
            <a:satOff val="-2012"/>
            <a:lumOff val="128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Core Courses and Optional Courses =&gt; tailor made programme </a:t>
          </a:r>
          <a:endParaRPr lang="en-BE" sz="2000" kern="1200"/>
        </a:p>
      </dsp:txBody>
      <dsp:txXfrm>
        <a:off x="24674" y="1791560"/>
        <a:ext cx="7865302" cy="456092"/>
      </dsp:txXfrm>
    </dsp:sp>
    <dsp:sp modelId="{F58BB169-2F60-4699-BBFC-61705D3205C3}">
      <dsp:nvSpPr>
        <dsp:cNvPr id="0" name=""/>
        <dsp:cNvSpPr/>
      </dsp:nvSpPr>
      <dsp:spPr>
        <a:xfrm>
          <a:off x="0" y="2350086"/>
          <a:ext cx="7914650" cy="505440"/>
        </a:xfrm>
        <a:prstGeom prst="roundRect">
          <a:avLst/>
        </a:prstGeom>
        <a:solidFill>
          <a:schemeClr val="accent2">
            <a:shade val="80000"/>
            <a:hueOff val="-23915"/>
            <a:satOff val="-2683"/>
            <a:lumOff val="171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Course leaders: EU and Southern Med BSO experts  </a:t>
          </a:r>
          <a:endParaRPr lang="en-BE" sz="2000" kern="1200"/>
        </a:p>
      </dsp:txBody>
      <dsp:txXfrm>
        <a:off x="24674" y="2374760"/>
        <a:ext cx="7865302" cy="456092"/>
      </dsp:txXfrm>
    </dsp:sp>
    <dsp:sp modelId="{30C2DA44-5734-44F6-AFE2-CE11CDFE245F}">
      <dsp:nvSpPr>
        <dsp:cNvPr id="0" name=""/>
        <dsp:cNvSpPr/>
      </dsp:nvSpPr>
      <dsp:spPr>
        <a:xfrm>
          <a:off x="0" y="2933286"/>
          <a:ext cx="7914650" cy="505440"/>
        </a:xfrm>
        <a:prstGeom prst="roundRect">
          <a:avLst/>
        </a:prstGeom>
        <a:solidFill>
          <a:schemeClr val="accent2">
            <a:shade val="80000"/>
            <a:hueOff val="-29893"/>
            <a:satOff val="-3353"/>
            <a:lumOff val="214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Interactive approach: small groups, parallel classes, role games</a:t>
          </a:r>
          <a:endParaRPr lang="en-BE" sz="2000" kern="1200" dirty="0"/>
        </a:p>
      </dsp:txBody>
      <dsp:txXfrm>
        <a:off x="24674" y="2957960"/>
        <a:ext cx="7865302" cy="456092"/>
      </dsp:txXfrm>
    </dsp:sp>
    <dsp:sp modelId="{B62FE9F3-8B46-49E9-B8F0-251E319F469C}">
      <dsp:nvSpPr>
        <dsp:cNvPr id="0" name=""/>
        <dsp:cNvSpPr/>
      </dsp:nvSpPr>
      <dsp:spPr>
        <a:xfrm>
          <a:off x="0" y="3516486"/>
          <a:ext cx="7914650" cy="505440"/>
        </a:xfrm>
        <a:prstGeom prst="roundRect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Certificate at the end</a:t>
          </a:r>
          <a:endParaRPr lang="en-BE" sz="2000" kern="1200"/>
        </a:p>
      </dsp:txBody>
      <dsp:txXfrm>
        <a:off x="24674" y="3541160"/>
        <a:ext cx="7865302" cy="4560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A4CC14-BCA9-410F-8202-2E6FBBD54C89}">
      <dsp:nvSpPr>
        <dsp:cNvPr id="0" name=""/>
        <dsp:cNvSpPr/>
      </dsp:nvSpPr>
      <dsp:spPr>
        <a:xfrm rot="5400000">
          <a:off x="4199405" y="113672"/>
          <a:ext cx="1734372" cy="1508903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Improve the image &amp; </a:t>
          </a:r>
          <a:r>
            <a:rPr lang="en-GB" sz="1100" kern="1200" dirty="0">
              <a:solidFill>
                <a:prstClr val="white"/>
              </a:solidFill>
              <a:latin typeface="Calibri"/>
            </a:rPr>
            <a:t>inform EU Companies about the economic context </a:t>
          </a:r>
          <a:endParaRPr lang="en-GB" sz="1100" kern="1200" dirty="0"/>
        </a:p>
      </dsp:txBody>
      <dsp:txXfrm rot="-5400000">
        <a:off x="4547276" y="271211"/>
        <a:ext cx="1038629" cy="1193826"/>
      </dsp:txXfrm>
    </dsp:sp>
    <dsp:sp modelId="{44EEDB84-2A73-4953-BD6A-42B1B7C83D5E}">
      <dsp:nvSpPr>
        <dsp:cNvPr id="0" name=""/>
        <dsp:cNvSpPr/>
      </dsp:nvSpPr>
      <dsp:spPr>
        <a:xfrm>
          <a:off x="5866830" y="347813"/>
          <a:ext cx="1935559" cy="1040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854CB0-64B7-4410-A65C-106EDF85F793}">
      <dsp:nvSpPr>
        <dsp:cNvPr id="0" name=""/>
        <dsp:cNvSpPr/>
      </dsp:nvSpPr>
      <dsp:spPr>
        <a:xfrm rot="5400000">
          <a:off x="2569788" y="113672"/>
          <a:ext cx="1734372" cy="1508903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shade val="50000"/>
            <a:hueOff val="-69811"/>
            <a:satOff val="-2112"/>
            <a:lumOff val="138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2917659" y="271211"/>
        <a:ext cx="1038629" cy="1193826"/>
      </dsp:txXfrm>
    </dsp:sp>
    <dsp:sp modelId="{5BBCDEFA-D5DD-4C00-9DF7-4858BA45E9DB}">
      <dsp:nvSpPr>
        <dsp:cNvPr id="0" name=""/>
        <dsp:cNvSpPr/>
      </dsp:nvSpPr>
      <dsp:spPr>
        <a:xfrm rot="5400000">
          <a:off x="3381475" y="1585808"/>
          <a:ext cx="1734372" cy="1508903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shade val="50000"/>
            <a:hueOff val="-139623"/>
            <a:satOff val="-4225"/>
            <a:lumOff val="277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Increase the understanding among EU entrepreneurs </a:t>
          </a:r>
        </a:p>
      </dsp:txBody>
      <dsp:txXfrm rot="-5400000">
        <a:off x="3729346" y="1743347"/>
        <a:ext cx="1038629" cy="1193826"/>
      </dsp:txXfrm>
    </dsp:sp>
    <dsp:sp modelId="{95C36C2B-4442-4B9C-8A6A-8425DB2452E1}">
      <dsp:nvSpPr>
        <dsp:cNvPr id="0" name=""/>
        <dsp:cNvSpPr/>
      </dsp:nvSpPr>
      <dsp:spPr>
        <a:xfrm>
          <a:off x="1558649" y="1819948"/>
          <a:ext cx="1873122" cy="1040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43ADB-5C54-42BF-BC2B-6BC441F33645}">
      <dsp:nvSpPr>
        <dsp:cNvPr id="0" name=""/>
        <dsp:cNvSpPr/>
      </dsp:nvSpPr>
      <dsp:spPr>
        <a:xfrm rot="5400000">
          <a:off x="5011091" y="1585808"/>
          <a:ext cx="1734372" cy="1508903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shade val="50000"/>
            <a:hueOff val="-209434"/>
            <a:satOff val="-6337"/>
            <a:lumOff val="416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5358962" y="1743347"/>
        <a:ext cx="1038629" cy="1193826"/>
      </dsp:txXfrm>
    </dsp:sp>
    <dsp:sp modelId="{A0781DFF-E2CC-4C9B-AE47-F8B9BE28E532}">
      <dsp:nvSpPr>
        <dsp:cNvPr id="0" name=""/>
        <dsp:cNvSpPr/>
      </dsp:nvSpPr>
      <dsp:spPr>
        <a:xfrm rot="5400000">
          <a:off x="4199405" y="3057943"/>
          <a:ext cx="1734372" cy="1508903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shade val="50000"/>
            <a:hueOff val="-139623"/>
            <a:satOff val="-4225"/>
            <a:lumOff val="277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Present regional pool of competences and the existing opportunities </a:t>
          </a:r>
        </a:p>
      </dsp:txBody>
      <dsp:txXfrm rot="-5400000">
        <a:off x="4547276" y="3215482"/>
        <a:ext cx="1038629" cy="1193826"/>
      </dsp:txXfrm>
    </dsp:sp>
    <dsp:sp modelId="{361D9BBF-703B-4F3E-AB0A-22E74BA38BAD}">
      <dsp:nvSpPr>
        <dsp:cNvPr id="0" name=""/>
        <dsp:cNvSpPr/>
      </dsp:nvSpPr>
      <dsp:spPr>
        <a:xfrm>
          <a:off x="2520286" y="3240364"/>
          <a:ext cx="1935559" cy="1040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24823-D583-444C-9E46-6417F684CA04}">
      <dsp:nvSpPr>
        <dsp:cNvPr id="0" name=""/>
        <dsp:cNvSpPr/>
      </dsp:nvSpPr>
      <dsp:spPr>
        <a:xfrm rot="5400000">
          <a:off x="2569788" y="3057943"/>
          <a:ext cx="1734372" cy="1508903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shade val="50000"/>
            <a:hueOff val="-69811"/>
            <a:satOff val="-2112"/>
            <a:lumOff val="138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2917659" y="3215482"/>
        <a:ext cx="1038629" cy="11938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D3A7F6-7FDC-438C-8A1D-5ACADA9F4567}">
      <dsp:nvSpPr>
        <dsp:cNvPr id="0" name=""/>
        <dsp:cNvSpPr/>
      </dsp:nvSpPr>
      <dsp:spPr>
        <a:xfrm>
          <a:off x="0" y="171754"/>
          <a:ext cx="4713441" cy="568181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6 roadshows visiting 2 countries each: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BE, BG, CY, FR, GR, HU, IT, LV, PL, PT, ES, TR</a:t>
          </a:r>
          <a:endParaRPr lang="en-BE" sz="1600" kern="1200" dirty="0"/>
        </a:p>
      </dsp:txBody>
      <dsp:txXfrm>
        <a:off x="27736" y="199490"/>
        <a:ext cx="4657969" cy="512709"/>
      </dsp:txXfrm>
    </dsp:sp>
    <dsp:sp modelId="{4E4688F4-355D-4AE4-A7FE-DB68AD7158A8}">
      <dsp:nvSpPr>
        <dsp:cNvPr id="0" name=""/>
        <dsp:cNvSpPr/>
      </dsp:nvSpPr>
      <dsp:spPr>
        <a:xfrm>
          <a:off x="0" y="754335"/>
          <a:ext cx="4713441" cy="568181"/>
        </a:xfrm>
        <a:prstGeom prst="roundRect">
          <a:avLst/>
        </a:prstGeom>
        <a:solidFill>
          <a:schemeClr val="accent3">
            <a:shade val="80000"/>
            <a:hueOff val="72969"/>
            <a:satOff val="-477"/>
            <a:lumOff val="81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Participants: EU SMEs / Entrepreneurs</a:t>
          </a:r>
          <a:endParaRPr lang="en-BE" sz="1600" kern="1200"/>
        </a:p>
      </dsp:txBody>
      <dsp:txXfrm>
        <a:off x="27736" y="782071"/>
        <a:ext cx="4657969" cy="512709"/>
      </dsp:txXfrm>
    </dsp:sp>
    <dsp:sp modelId="{B9A891C1-0840-4AAB-8FFE-246D7DA44BBF}">
      <dsp:nvSpPr>
        <dsp:cNvPr id="0" name=""/>
        <dsp:cNvSpPr/>
      </dsp:nvSpPr>
      <dsp:spPr>
        <a:xfrm>
          <a:off x="0" y="1336917"/>
          <a:ext cx="4713441" cy="568181"/>
        </a:xfrm>
        <a:prstGeom prst="roundRect">
          <a:avLst/>
        </a:prstGeom>
        <a:solidFill>
          <a:schemeClr val="accent3">
            <a:shade val="80000"/>
            <a:hueOff val="145938"/>
            <a:satOff val="-954"/>
            <a:lumOff val="163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Speakers: Med SMEs &amp; BSOs</a:t>
          </a:r>
          <a:endParaRPr lang="en-BE" sz="1600" kern="1200" dirty="0"/>
        </a:p>
      </dsp:txBody>
      <dsp:txXfrm>
        <a:off x="27736" y="1364653"/>
        <a:ext cx="4657969" cy="512709"/>
      </dsp:txXfrm>
    </dsp:sp>
    <dsp:sp modelId="{ECA270B3-9E25-4A4B-A3DD-DBA11D691CB0}">
      <dsp:nvSpPr>
        <dsp:cNvPr id="0" name=""/>
        <dsp:cNvSpPr/>
      </dsp:nvSpPr>
      <dsp:spPr>
        <a:xfrm>
          <a:off x="0" y="1919498"/>
          <a:ext cx="4713441" cy="568181"/>
        </a:xfrm>
        <a:prstGeom prst="roundRect">
          <a:avLst/>
        </a:prstGeom>
        <a:solidFill>
          <a:schemeClr val="accent3">
            <a:shade val="80000"/>
            <a:hueOff val="218907"/>
            <a:satOff val="-1431"/>
            <a:lumOff val="245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1</a:t>
          </a:r>
          <a:r>
            <a:rPr lang="en-GB" sz="1600" kern="1200" baseline="30000" dirty="0"/>
            <a:t>st</a:t>
          </a:r>
          <a:r>
            <a:rPr lang="en-GB" sz="1600" kern="1200" dirty="0"/>
            <a:t> event: Sept / Oct 2018: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Spain &amp; Portugal on Maghreb region  </a:t>
          </a:r>
          <a:endParaRPr lang="en-BE" sz="1600" kern="1200" dirty="0"/>
        </a:p>
      </dsp:txBody>
      <dsp:txXfrm>
        <a:off x="27736" y="1947234"/>
        <a:ext cx="4657969" cy="5127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CA395-8EB4-451E-8596-E6437688EB99}">
      <dsp:nvSpPr>
        <dsp:cNvPr id="0" name=""/>
        <dsp:cNvSpPr/>
      </dsp:nvSpPr>
      <dsp:spPr>
        <a:xfrm rot="16200000">
          <a:off x="-947113" y="948089"/>
          <a:ext cx="4432984" cy="2536805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Objectives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Improve the quality of BSO’s activities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Provide evidence of quality of BSO services to their members &amp; wider public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secure BSOs’ sustainability and increase the impact of their actions</a:t>
          </a:r>
        </a:p>
      </dsp:txBody>
      <dsp:txXfrm rot="5400000">
        <a:off x="976" y="886597"/>
        <a:ext cx="2536805" cy="2659790"/>
      </dsp:txXfrm>
    </dsp:sp>
    <dsp:sp modelId="{C5D302B1-7490-46A7-A880-ACD40F17CA6F}">
      <dsp:nvSpPr>
        <dsp:cNvPr id="0" name=""/>
        <dsp:cNvSpPr/>
      </dsp:nvSpPr>
      <dsp:spPr>
        <a:xfrm rot="16200000">
          <a:off x="1779952" y="948089"/>
          <a:ext cx="4432984" cy="2536805"/>
        </a:xfrm>
        <a:prstGeom prst="flowChartManualOperation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Tool</a:t>
          </a:r>
        </a:p>
        <a:p>
          <a:pPr marL="0"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 </a:t>
          </a:r>
        </a:p>
      </dsp:txBody>
      <dsp:txXfrm rot="5400000">
        <a:off x="2728041" y="886597"/>
        <a:ext cx="2536805" cy="2659790"/>
      </dsp:txXfrm>
    </dsp:sp>
    <dsp:sp modelId="{3D3FD647-BDCD-4A62-997F-89B8767211DD}">
      <dsp:nvSpPr>
        <dsp:cNvPr id="0" name=""/>
        <dsp:cNvSpPr/>
      </dsp:nvSpPr>
      <dsp:spPr>
        <a:xfrm rot="16200000">
          <a:off x="4507017" y="948089"/>
          <a:ext cx="4432984" cy="2536805"/>
        </a:xfrm>
        <a:prstGeom prst="flowChartManualOperation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Conditions for success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kern="1200" dirty="0"/>
            <a:t>Ownership</a:t>
          </a:r>
          <a:r>
            <a:rPr lang="en-GB" sz="1400" kern="1200" dirty="0"/>
            <a:t> 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kern="1200" dirty="0"/>
            <a:t>Design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kern="1200" dirty="0"/>
            <a:t>Promotion and marketing</a:t>
          </a:r>
          <a:endParaRPr lang="en-GB" sz="1400" kern="1200" dirty="0"/>
        </a:p>
      </dsp:txBody>
      <dsp:txXfrm rot="5400000">
        <a:off x="5455106" y="886597"/>
        <a:ext cx="2536805" cy="26597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1C90D-8F35-445B-8C77-BD15331FAD26}" type="datetimeFigureOut">
              <a:rPr lang="fr-FR" smtClean="0"/>
              <a:pPr/>
              <a:t>22/06/2018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E3A00-98EE-4A1A-B292-EAA60C97755E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4E0C8-D636-4E60-911E-7D32B61CDE87}" type="datetimeFigureOut">
              <a:rPr lang="fr-FR" smtClean="0"/>
              <a:pPr/>
              <a:t>22/06/2018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4068-2F69-4897-8EB3-BB15254F0B6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4E0C8-D636-4E60-911E-7D32B61CDE87}" type="datetimeFigureOut">
              <a:rPr lang="fr-FR" smtClean="0"/>
              <a:pPr/>
              <a:t>22/06/2018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4068-2F69-4897-8EB3-BB15254F0B6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4E0C8-D636-4E60-911E-7D32B61CDE87}" type="datetimeFigureOut">
              <a:rPr lang="fr-FR" smtClean="0"/>
              <a:pPr/>
              <a:t>22/06/2018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4068-2F69-4897-8EB3-BB15254F0B6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4E0C8-D636-4E60-911E-7D32B61CDE87}" type="datetimeFigureOut">
              <a:rPr lang="fr-FR" smtClean="0"/>
              <a:pPr/>
              <a:t>22/06/2018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4068-2F69-4897-8EB3-BB15254F0B6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4E0C8-D636-4E60-911E-7D32B61CDE87}" type="datetimeFigureOut">
              <a:rPr lang="fr-FR" smtClean="0"/>
              <a:pPr/>
              <a:t>22/06/2018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4068-2F69-4897-8EB3-BB15254F0B6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4E0C8-D636-4E60-911E-7D32B61CDE87}" type="datetimeFigureOut">
              <a:rPr lang="fr-FR" smtClean="0"/>
              <a:pPr/>
              <a:t>22/06/2018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4068-2F69-4897-8EB3-BB15254F0B6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4E0C8-D636-4E60-911E-7D32B61CDE87}" type="datetimeFigureOut">
              <a:rPr lang="fr-FR" smtClean="0"/>
              <a:pPr/>
              <a:t>22/06/2018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4068-2F69-4897-8EB3-BB15254F0B6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4E0C8-D636-4E60-911E-7D32B61CDE87}" type="datetimeFigureOut">
              <a:rPr lang="fr-FR" smtClean="0"/>
              <a:pPr/>
              <a:t>22/06/2018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4068-2F69-4897-8EB3-BB15254F0B6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4E0C8-D636-4E60-911E-7D32B61CDE87}" type="datetimeFigureOut">
              <a:rPr lang="fr-FR" smtClean="0"/>
              <a:pPr/>
              <a:t>22/06/2018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4068-2F69-4897-8EB3-BB15254F0B6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4E0C8-D636-4E60-911E-7D32B61CDE87}" type="datetimeFigureOut">
              <a:rPr lang="fr-FR" smtClean="0"/>
              <a:pPr/>
              <a:t>22/06/2018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4068-2F69-4897-8EB3-BB15254F0B6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4E0C8-D636-4E60-911E-7D32B61CDE87}" type="datetimeFigureOut">
              <a:rPr lang="fr-FR" smtClean="0"/>
              <a:pPr/>
              <a:t>22/06/2018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4068-2F69-4897-8EB3-BB15254F0B6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4E0C8-D636-4E60-911E-7D32B61CDE87}" type="datetimeFigureOut">
              <a:rPr lang="fr-FR" smtClean="0"/>
              <a:pPr/>
              <a:t>22/06/2018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74068-2F69-4897-8EB3-BB15254F0B65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4.jpeg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vantyghem@eurochambres.eu" TargetMode="Externa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briard@eurochambres.e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6192688" cy="2160240"/>
          </a:xfrm>
        </p:spPr>
        <p:txBody>
          <a:bodyPr>
            <a:normAutofit/>
          </a:bodyPr>
          <a:lstStyle/>
          <a:p>
            <a:pPr algn="l"/>
            <a:r>
              <a:rPr lang="fr-FR" b="1" dirty="0">
                <a:solidFill>
                  <a:srgbClr val="954B96"/>
                </a:solidFill>
                <a:latin typeface="Helvetica" pitchFamily="2" charset="0"/>
              </a:rPr>
              <a:t>EBSO Med</a:t>
            </a:r>
            <a:br>
              <a:rPr lang="fr-FR" b="1" dirty="0">
                <a:solidFill>
                  <a:srgbClr val="954B96"/>
                </a:solidFill>
                <a:latin typeface="Helvetica" pitchFamily="2" charset="0"/>
              </a:rPr>
            </a:br>
            <a:br>
              <a:rPr lang="en-GB" sz="2200" b="1" dirty="0">
                <a:solidFill>
                  <a:srgbClr val="954B96"/>
                </a:solidFill>
                <a:latin typeface="Helvetica" pitchFamily="2" charset="0"/>
              </a:rPr>
            </a:br>
            <a:r>
              <a:rPr lang="en-GB" sz="2000" b="1" dirty="0">
                <a:solidFill>
                  <a:srgbClr val="954B96"/>
                </a:solidFill>
                <a:latin typeface="Helvetica" pitchFamily="2" charset="0"/>
              </a:rPr>
              <a:t>Inès </a:t>
            </a:r>
            <a:r>
              <a:rPr lang="en-GB" sz="2000" b="1" dirty="0" err="1">
                <a:solidFill>
                  <a:srgbClr val="954B96"/>
                </a:solidFill>
                <a:latin typeface="Helvetica" pitchFamily="2" charset="0"/>
              </a:rPr>
              <a:t>Briard</a:t>
            </a:r>
            <a:r>
              <a:rPr lang="en-GB" sz="2000" b="1" dirty="0">
                <a:solidFill>
                  <a:srgbClr val="954B96"/>
                </a:solidFill>
                <a:latin typeface="Helvetica" pitchFamily="2" charset="0"/>
              </a:rPr>
              <a:t> – EUROCHAMBRES </a:t>
            </a:r>
            <a:br>
              <a:rPr lang="en-GB" sz="2000" b="1" dirty="0">
                <a:solidFill>
                  <a:srgbClr val="954B96"/>
                </a:solidFill>
                <a:latin typeface="Helvetica" pitchFamily="2" charset="0"/>
              </a:rPr>
            </a:br>
            <a:r>
              <a:rPr lang="en-GB" sz="2000" b="1" dirty="0">
                <a:solidFill>
                  <a:srgbClr val="954B96"/>
                </a:solidFill>
                <a:latin typeface="Helvetica" pitchFamily="2" charset="0"/>
              </a:rPr>
              <a:t>28.06.2018</a:t>
            </a:r>
            <a:endParaRPr lang="fr-FR" sz="2200" b="1" dirty="0">
              <a:solidFill>
                <a:srgbClr val="954B96"/>
              </a:solidFill>
              <a:latin typeface="Helvetica" pitchFamily="2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65D5A3C-1588-BA42-9031-5DE38916814E}"/>
              </a:ext>
            </a:extLst>
          </p:cNvPr>
          <p:cNvSpPr txBox="1"/>
          <p:nvPr/>
        </p:nvSpPr>
        <p:spPr>
          <a:xfrm>
            <a:off x="2222938" y="28377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b="1" dirty="0">
                <a:solidFill>
                  <a:srgbClr val="954B96"/>
                </a:solidFill>
                <a:latin typeface="Helvetica" pitchFamily="2" charset="0"/>
              </a:rPr>
              <a:t>EUROCHAMBRES &amp; </a:t>
            </a:r>
            <a:r>
              <a:rPr lang="fr-FR" b="1" dirty="0" err="1">
                <a:solidFill>
                  <a:srgbClr val="954B96"/>
                </a:solidFill>
                <a:latin typeface="Helvetica" pitchFamily="2" charset="0"/>
              </a:rPr>
              <a:t>Members</a:t>
            </a:r>
            <a:endParaRPr lang="fr-FR" b="1" dirty="0">
              <a:solidFill>
                <a:srgbClr val="954B96"/>
              </a:solidFill>
              <a:latin typeface="Helvetica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357950" y="628652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Document’s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6" name="Picture 9" descr="L:\PRESS &amp; COMMUNICATIONS\COMMUNICATIONS\EUROCHAMBRES Corporate\Communications tools\Map ECH members\Map network with figures Jan 2014.jpg">
            <a:extLst>
              <a:ext uri="{FF2B5EF4-FFF2-40B4-BE49-F238E27FC236}">
                <a16:creationId xmlns:a16="http://schemas.microsoft.com/office/drawing/2014/main" id="{178BC69D-EB7D-43F4-BF39-A6E3ACEF62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5" t="6849" r="13476" b="8245"/>
          <a:stretch/>
        </p:blipFill>
        <p:spPr bwMode="auto">
          <a:xfrm>
            <a:off x="4194052" y="1844824"/>
            <a:ext cx="4949947" cy="501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E84C5E-0996-4C32-B608-8BEC0547A446}"/>
              </a:ext>
            </a:extLst>
          </p:cNvPr>
          <p:cNvSpPr txBox="1"/>
          <p:nvPr/>
        </p:nvSpPr>
        <p:spPr>
          <a:xfrm>
            <a:off x="457200" y="1583209"/>
            <a:ext cx="3466728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Association of European Chambers of Commerce and Industry </a:t>
            </a:r>
          </a:p>
          <a:p>
            <a:pPr>
              <a:spcAft>
                <a:spcPts val="600"/>
              </a:spcAft>
            </a:pPr>
            <a:endParaRPr lang="en-GB" dirty="0"/>
          </a:p>
          <a:p>
            <a:pPr>
              <a:spcAft>
                <a:spcPts val="600"/>
              </a:spcAft>
            </a:pPr>
            <a:r>
              <a:rPr lang="en-GB" dirty="0"/>
              <a:t>Missions: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dirty="0"/>
              <a:t>Develop a business-friendly, competitive economic environment in Europe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dirty="0"/>
              <a:t>Strengthen the voice and position of European Chambers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BE" dirty="0" err="1"/>
              <a:t>Develop</a:t>
            </a:r>
            <a:r>
              <a:rPr lang="fr-BE" dirty="0"/>
              <a:t> benchmarking, networking and </a:t>
            </a:r>
            <a:r>
              <a:rPr lang="fr-BE" dirty="0" err="1"/>
              <a:t>transfer</a:t>
            </a:r>
            <a:r>
              <a:rPr lang="fr-BE" dirty="0"/>
              <a:t> of know how </a:t>
            </a:r>
            <a:r>
              <a:rPr lang="fr-BE" dirty="0" err="1"/>
              <a:t>within</a:t>
            </a:r>
            <a:r>
              <a:rPr lang="fr-BE" dirty="0"/>
              <a:t> the </a:t>
            </a:r>
            <a:r>
              <a:rPr lang="fr-BE" dirty="0" err="1"/>
              <a:t>Chamber</a:t>
            </a:r>
            <a:r>
              <a:rPr lang="fr-BE" dirty="0"/>
              <a:t> network</a:t>
            </a:r>
            <a:endParaRPr lang="en-GB" dirty="0"/>
          </a:p>
        </p:txBody>
      </p:sp>
      <p:pic>
        <p:nvPicPr>
          <p:cNvPr id="8" name="Picture 5" descr="Logo EUROCHAMBRES_colour">
            <a:extLst>
              <a:ext uri="{FF2B5EF4-FFF2-40B4-BE49-F238E27FC236}">
                <a16:creationId xmlns:a16="http://schemas.microsoft.com/office/drawing/2014/main" id="{5B6200B5-1426-42FE-B696-A9130CE3F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233666"/>
            <a:ext cx="1422252" cy="36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055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b="1" dirty="0" err="1">
                <a:solidFill>
                  <a:srgbClr val="954B96"/>
                </a:solidFill>
                <a:latin typeface="Helvetica" pitchFamily="2" charset="0"/>
              </a:rPr>
              <a:t>Proposed</a:t>
            </a:r>
            <a:r>
              <a:rPr lang="fr-FR" b="1" dirty="0">
                <a:solidFill>
                  <a:srgbClr val="954B96"/>
                </a:solidFill>
                <a:latin typeface="Helvetica" pitchFamily="2" charset="0"/>
              </a:rPr>
              <a:t> </a:t>
            </a:r>
            <a:r>
              <a:rPr lang="fr-FR" b="1" dirty="0" err="1">
                <a:solidFill>
                  <a:srgbClr val="954B96"/>
                </a:solidFill>
                <a:latin typeface="Helvetica" pitchFamily="2" charset="0"/>
              </a:rPr>
              <a:t>Activities</a:t>
            </a:r>
            <a:endParaRPr lang="fr-FR" b="1" dirty="0">
              <a:solidFill>
                <a:srgbClr val="954B96"/>
              </a:solidFill>
              <a:latin typeface="Helvetica" pitchFamily="2" charset="0"/>
            </a:endParaRPr>
          </a:p>
        </p:txBody>
      </p:sp>
      <p:pic>
        <p:nvPicPr>
          <p:cNvPr id="11" name="Picture 5" descr="Logo EUROCHAMBRES_colour">
            <a:extLst>
              <a:ext uri="{FF2B5EF4-FFF2-40B4-BE49-F238E27FC236}">
                <a16:creationId xmlns:a16="http://schemas.microsoft.com/office/drawing/2014/main" id="{81947747-2EC6-463C-B612-421761F3A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233666"/>
            <a:ext cx="1422252" cy="36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AAE040D-1E7B-4F33-8229-EB13E2827D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992224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FR" b="1" dirty="0">
                <a:solidFill>
                  <a:srgbClr val="954B96"/>
                </a:solidFill>
                <a:latin typeface="Helvetica" pitchFamily="2" charset="0"/>
              </a:rPr>
              <a:t>EBSO Med </a:t>
            </a:r>
            <a:r>
              <a:rPr lang="fr-FR" b="1" dirty="0" err="1">
                <a:solidFill>
                  <a:srgbClr val="954B96"/>
                </a:solidFill>
                <a:latin typeface="Helvetica" pitchFamily="2" charset="0"/>
              </a:rPr>
              <a:t>Chamber</a:t>
            </a:r>
            <a:r>
              <a:rPr lang="fr-FR" b="1" dirty="0">
                <a:solidFill>
                  <a:srgbClr val="954B96"/>
                </a:solidFill>
                <a:latin typeface="Helvetica" pitchFamily="2" charset="0"/>
              </a:rPr>
              <a:t> </a:t>
            </a:r>
            <a:r>
              <a:rPr lang="fr-FR" b="1" dirty="0" err="1">
                <a:solidFill>
                  <a:srgbClr val="954B96"/>
                </a:solidFill>
                <a:latin typeface="Helvetica" pitchFamily="2" charset="0"/>
              </a:rPr>
              <a:t>Academy</a:t>
            </a:r>
            <a:endParaRPr lang="fr-FR" b="1" dirty="0">
              <a:solidFill>
                <a:srgbClr val="954B96"/>
              </a:solidFill>
              <a:latin typeface="Helvetica" pitchFamily="2" charset="0"/>
            </a:endParaRPr>
          </a:p>
        </p:txBody>
      </p:sp>
      <p:pic>
        <p:nvPicPr>
          <p:cNvPr id="11" name="Picture 5" descr="Logo EUROCHAMBRES_colour">
            <a:extLst>
              <a:ext uri="{FF2B5EF4-FFF2-40B4-BE49-F238E27FC236}">
                <a16:creationId xmlns:a16="http://schemas.microsoft.com/office/drawing/2014/main" id="{81947747-2EC6-463C-B612-421761F3A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233666"/>
            <a:ext cx="1422252" cy="36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B0FBFCB-8466-4F50-A2C5-B424A63829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4784772"/>
              </p:ext>
            </p:extLst>
          </p:nvPr>
        </p:nvGraphicFramePr>
        <p:xfrm>
          <a:off x="614675" y="1622035"/>
          <a:ext cx="7914650" cy="4039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5467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b="1" dirty="0">
                <a:solidFill>
                  <a:srgbClr val="954B96"/>
                </a:solidFill>
                <a:latin typeface="Helvetica" pitchFamily="2" charset="0"/>
              </a:rPr>
              <a:t>EU-Med Roadshows in Europe</a:t>
            </a:r>
            <a:endParaRPr lang="fr-FR" b="1" dirty="0">
              <a:solidFill>
                <a:srgbClr val="954B96"/>
              </a:solidFill>
              <a:latin typeface="Helvetica" pitchFamily="2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A4367CC-3214-4D26-9B46-E8D2B036CE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0051932"/>
              </p:ext>
            </p:extLst>
          </p:nvPr>
        </p:nvGraphicFramePr>
        <p:xfrm>
          <a:off x="-2412776" y="1340768"/>
          <a:ext cx="936104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B32D30F-E558-4286-90EC-8C49B754F47B}"/>
              </a:ext>
            </a:extLst>
          </p:cNvPr>
          <p:cNvSpPr txBox="1"/>
          <p:nvPr/>
        </p:nvSpPr>
        <p:spPr>
          <a:xfrm>
            <a:off x="539552" y="1772816"/>
            <a:ext cx="108012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dirty="0">
                <a:solidFill>
                  <a:prstClr val="white"/>
                </a:solidFill>
                <a:latin typeface="Calibri"/>
              </a:rPr>
              <a:t>Target EU BSOs &amp; SMEs with a potential interest in the region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91FB62-3778-4F55-8668-93C7652ADF7A}"/>
              </a:ext>
            </a:extLst>
          </p:cNvPr>
          <p:cNvSpPr txBox="1"/>
          <p:nvPr/>
        </p:nvSpPr>
        <p:spPr>
          <a:xfrm>
            <a:off x="611559" y="4653136"/>
            <a:ext cx="122413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prstClr val="white"/>
                </a:solidFill>
                <a:latin typeface="Calibri"/>
              </a:rPr>
              <a:t>Promote opportunities for investment and business partnerships</a:t>
            </a:r>
            <a:endParaRPr lang="en-GB" sz="11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89C41E-6C96-41F0-96B3-B43C7F0FEE4B}"/>
              </a:ext>
            </a:extLst>
          </p:cNvPr>
          <p:cNvSpPr txBox="1"/>
          <p:nvPr/>
        </p:nvSpPr>
        <p:spPr>
          <a:xfrm>
            <a:off x="2843808" y="3307631"/>
            <a:ext cx="12210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prstClr val="white"/>
                </a:solidFill>
                <a:latin typeface="Calibri"/>
              </a:rPr>
              <a:t>Share success stories of Euro-Med entrepreneurs 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FA001A5-1D3B-45F9-914F-C0FF11A75E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4026832"/>
              </p:ext>
            </p:extLst>
          </p:nvPr>
        </p:nvGraphicFramePr>
        <p:xfrm>
          <a:off x="4355976" y="1849686"/>
          <a:ext cx="4713441" cy="2659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3" name="Picture 12" descr="A group of people in a room&#10;&#10;Description generated with very high confidence">
            <a:extLst>
              <a:ext uri="{FF2B5EF4-FFF2-40B4-BE49-F238E27FC236}">
                <a16:creationId xmlns:a16="http://schemas.microsoft.com/office/drawing/2014/main" id="{5208BEDA-7DAA-4584-86A3-A2B6C265AF2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6" t="23220" b="6295"/>
          <a:stretch/>
        </p:blipFill>
        <p:spPr>
          <a:xfrm>
            <a:off x="5292080" y="4677991"/>
            <a:ext cx="3532622" cy="1514641"/>
          </a:xfrm>
          <a:prstGeom prst="rect">
            <a:avLst/>
          </a:prstGeom>
        </p:spPr>
      </p:pic>
      <p:pic>
        <p:nvPicPr>
          <p:cNvPr id="16" name="Picture 5" descr="Logo EUROCHAMBRES_colour">
            <a:extLst>
              <a:ext uri="{FF2B5EF4-FFF2-40B4-BE49-F238E27FC236}">
                <a16:creationId xmlns:a16="http://schemas.microsoft.com/office/drawing/2014/main" id="{A5AFA886-5AE3-44A1-8677-7B5351F7D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233666"/>
            <a:ext cx="1422252" cy="36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953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b="1" dirty="0">
                <a:solidFill>
                  <a:srgbClr val="954B96"/>
                </a:solidFill>
                <a:latin typeface="Helvetica" pitchFamily="2" charset="0"/>
              </a:rPr>
              <a:t>Labelling BSO Service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357950" y="628652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Document’s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5D44C9A-7C1F-4072-9DD7-FF819CF90E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4414493"/>
              </p:ext>
            </p:extLst>
          </p:nvPr>
        </p:nvGraphicFramePr>
        <p:xfrm>
          <a:off x="575556" y="1268760"/>
          <a:ext cx="7992888" cy="4432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C56E736-B7C1-4419-89E5-F9011FC9DA65}"/>
              </a:ext>
            </a:extLst>
          </p:cNvPr>
          <p:cNvSpPr txBox="1"/>
          <p:nvPr/>
        </p:nvSpPr>
        <p:spPr>
          <a:xfrm>
            <a:off x="3419873" y="2492896"/>
            <a:ext cx="2304256" cy="1562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1" indent="-11430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1300" dirty="0">
                <a:solidFill>
                  <a:prstClr val="white"/>
                </a:solidFill>
                <a:latin typeface="Calibri"/>
              </a:rPr>
              <a:t>Quality label for BSOs services in a given country or sector (similar to ISO)</a:t>
            </a:r>
          </a:p>
          <a:p>
            <a:pPr marL="114300" lvl="1" indent="-11430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1300" dirty="0">
                <a:solidFill>
                  <a:prstClr val="white"/>
                </a:solidFill>
                <a:latin typeface="Calibri"/>
              </a:rPr>
              <a:t>Single coherent network of local business support organisations offering highest quality representation, service &amp; support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D4C861-C8EE-4C48-88E3-B107D82D3AA3}"/>
              </a:ext>
            </a:extLst>
          </p:cNvPr>
          <p:cNvSpPr txBox="1"/>
          <p:nvPr/>
        </p:nvSpPr>
        <p:spPr>
          <a:xfrm>
            <a:off x="461757" y="5661248"/>
            <a:ext cx="8225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Interested Southern BSOs to start a collaboration with EU counterparts on the quality label are encouraged to send an email to Dirk </a:t>
            </a:r>
            <a:r>
              <a:rPr lang="en-GB" sz="1400" dirty="0" err="1"/>
              <a:t>Vantyghem</a:t>
            </a:r>
            <a:r>
              <a:rPr lang="en-GB" sz="1400" dirty="0"/>
              <a:t>: </a:t>
            </a:r>
            <a:r>
              <a:rPr lang="en-GB" sz="1400" dirty="0">
                <a:hlinkClick r:id="rId8"/>
              </a:rPr>
              <a:t>vantyghem@eurochambres.eu</a:t>
            </a:r>
            <a:r>
              <a:rPr lang="en-GB" sz="1400" dirty="0"/>
              <a:t> </a:t>
            </a:r>
          </a:p>
        </p:txBody>
      </p:sp>
      <p:pic>
        <p:nvPicPr>
          <p:cNvPr id="10" name="Picture 5" descr="Logo EUROCHAMBRES_colour">
            <a:extLst>
              <a:ext uri="{FF2B5EF4-FFF2-40B4-BE49-F238E27FC236}">
                <a16:creationId xmlns:a16="http://schemas.microsoft.com/office/drawing/2014/main" id="{E16E4170-887A-454F-B266-CADB5BCE8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233666"/>
            <a:ext cx="1422252" cy="36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545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484784"/>
            <a:ext cx="6952856" cy="3803884"/>
          </a:xfrm>
        </p:spPr>
        <p:txBody>
          <a:bodyPr>
            <a:normAutofit fontScale="90000"/>
          </a:bodyPr>
          <a:lstStyle/>
          <a:p>
            <a:r>
              <a:rPr lang="fr-FR" b="1" dirty="0" err="1">
                <a:solidFill>
                  <a:srgbClr val="954B96"/>
                </a:solidFill>
                <a:latin typeface="Helvetica" pitchFamily="2" charset="0"/>
              </a:rPr>
              <a:t>Thank</a:t>
            </a:r>
            <a:r>
              <a:rPr lang="fr-FR" b="1" dirty="0">
                <a:solidFill>
                  <a:srgbClr val="954B96"/>
                </a:solidFill>
                <a:latin typeface="Helvetica" pitchFamily="2" charset="0"/>
              </a:rPr>
              <a:t> </a:t>
            </a:r>
            <a:r>
              <a:rPr lang="fr-FR" b="1" dirty="0" err="1">
                <a:solidFill>
                  <a:srgbClr val="954B96"/>
                </a:solidFill>
                <a:latin typeface="Helvetica" pitchFamily="2" charset="0"/>
              </a:rPr>
              <a:t>you</a:t>
            </a:r>
            <a:br>
              <a:rPr lang="fr-FR" b="1" dirty="0">
                <a:solidFill>
                  <a:srgbClr val="954B96"/>
                </a:solidFill>
                <a:latin typeface="Helvetica" pitchFamily="2" charset="0"/>
              </a:rPr>
            </a:br>
            <a:br>
              <a:rPr lang="fr-FR" b="1" dirty="0">
                <a:solidFill>
                  <a:srgbClr val="954B96"/>
                </a:solidFill>
                <a:latin typeface="Helvetica" pitchFamily="2" charset="0"/>
              </a:rPr>
            </a:br>
            <a:r>
              <a:rPr lang="fr-FR" b="1" dirty="0">
                <a:solidFill>
                  <a:srgbClr val="954B96"/>
                </a:solidFill>
                <a:latin typeface="Helvetica" pitchFamily="2" charset="0"/>
              </a:rPr>
              <a:t>&amp; for more information, </a:t>
            </a:r>
            <a:r>
              <a:rPr lang="fr-FR" b="1" dirty="0" err="1">
                <a:solidFill>
                  <a:srgbClr val="954B96"/>
                </a:solidFill>
                <a:latin typeface="Helvetica" pitchFamily="2" charset="0"/>
              </a:rPr>
              <a:t>please</a:t>
            </a:r>
            <a:r>
              <a:rPr lang="fr-FR" b="1" dirty="0">
                <a:solidFill>
                  <a:srgbClr val="954B96"/>
                </a:solidFill>
                <a:latin typeface="Helvetica" pitchFamily="2" charset="0"/>
              </a:rPr>
              <a:t> contact: Inès Briard, </a:t>
            </a:r>
            <a:r>
              <a:rPr lang="fr-FR" b="1" dirty="0">
                <a:solidFill>
                  <a:srgbClr val="954B96"/>
                </a:solidFill>
                <a:latin typeface="Helvetica" pitchFamily="2" charset="0"/>
                <a:hlinkClick r:id="rId3"/>
              </a:rPr>
              <a:t>briard@eurochambres.eu</a:t>
            </a:r>
            <a:r>
              <a:rPr lang="fr-FR" b="1" dirty="0">
                <a:solidFill>
                  <a:srgbClr val="954B96"/>
                </a:solidFill>
                <a:latin typeface="Helvetica" pitchFamily="2" charset="0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345</Words>
  <Application>Microsoft Office PowerPoint</Application>
  <PresentationFormat>On-screen Show (4:3)</PresentationFormat>
  <Paragraphs>50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Helvetica</vt:lpstr>
      <vt:lpstr>Wingdings</vt:lpstr>
      <vt:lpstr>Thème Office</vt:lpstr>
      <vt:lpstr>EBSO Med  Inès Briard – EUROCHAMBRES  28.06.2018</vt:lpstr>
      <vt:lpstr>EUROCHAMBRES &amp; Members</vt:lpstr>
      <vt:lpstr>Proposed Activities</vt:lpstr>
      <vt:lpstr>EBSO Med Chamber Academy</vt:lpstr>
      <vt:lpstr>EU-Med Roadshows in Europe</vt:lpstr>
      <vt:lpstr>Labelling BSO Service </vt:lpstr>
      <vt:lpstr>Thank you  &amp; for more information, please contact: Inès Briard, briard@eurochambres.eu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</dc:title>
  <dc:creator>Admin</dc:creator>
  <cp:lastModifiedBy>Inès BRIARD</cp:lastModifiedBy>
  <cp:revision>53</cp:revision>
  <dcterms:created xsi:type="dcterms:W3CDTF">2018-06-05T07:29:57Z</dcterms:created>
  <dcterms:modified xsi:type="dcterms:W3CDTF">2018-06-22T14:08:29Z</dcterms:modified>
</cp:coreProperties>
</file>