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732" r:id="rId3"/>
    <p:sldMasterId id="2147483744" r:id="rId4"/>
    <p:sldMasterId id="2147483768" r:id="rId5"/>
    <p:sldMasterId id="2147483804" r:id="rId6"/>
  </p:sldMasterIdLst>
  <p:notesMasterIdLst>
    <p:notesMasterId r:id="rId27"/>
  </p:notesMasterIdLst>
  <p:handoutMasterIdLst>
    <p:handoutMasterId r:id="rId28"/>
  </p:handoutMasterIdLst>
  <p:sldIdLst>
    <p:sldId id="257" r:id="rId7"/>
    <p:sldId id="258" r:id="rId8"/>
    <p:sldId id="289" r:id="rId9"/>
    <p:sldId id="290" r:id="rId10"/>
    <p:sldId id="261" r:id="rId11"/>
    <p:sldId id="264" r:id="rId12"/>
    <p:sldId id="304" r:id="rId13"/>
    <p:sldId id="284" r:id="rId14"/>
    <p:sldId id="292" r:id="rId15"/>
    <p:sldId id="293" r:id="rId16"/>
    <p:sldId id="294" r:id="rId17"/>
    <p:sldId id="295" r:id="rId18"/>
    <p:sldId id="296" r:id="rId19"/>
    <p:sldId id="297" r:id="rId20"/>
    <p:sldId id="286" r:id="rId21"/>
    <p:sldId id="299" r:id="rId22"/>
    <p:sldId id="285" r:id="rId23"/>
    <p:sldId id="301" r:id="rId24"/>
    <p:sldId id="302" r:id="rId25"/>
    <p:sldId id="263" r:id="rId2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B96"/>
    <a:srgbClr val="99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41" autoAdjust="0"/>
    <p:restoredTop sz="89680" autoAdjust="0"/>
  </p:normalViewPr>
  <p:slideViewPr>
    <p:cSldViewPr>
      <p:cViewPr>
        <p:scale>
          <a:sx n="70" d="100"/>
          <a:sy n="70" d="100"/>
        </p:scale>
        <p:origin x="-1800"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FCD60-4FA4-EB46-BA18-AB21D8EB5C56}"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fr-FR"/>
        </a:p>
      </dgm:t>
    </dgm:pt>
    <dgm:pt modelId="{D5AFDA12-FE05-3B49-B51E-EE33A28B4B08}">
      <dgm:prSet/>
      <dgm:spPr>
        <a:solidFill>
          <a:srgbClr val="FFC000"/>
        </a:solidFill>
      </dgm:spPr>
      <dgm:t>
        <a:bodyPr/>
        <a:lstStyle/>
        <a:p>
          <a:r>
            <a:rPr lang="en-US" b="1" i="0" dirty="0" smtClean="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4/24</a:t>
          </a:r>
          <a:r>
            <a:rPr lang="en-US" b="1" i="0" dirty="0" smtClean="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 Academies </a:t>
          </a:r>
          <a:r>
            <a:rPr lang="fr-FR" b="1" i="0" noProof="0" dirty="0" smtClean="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régionales ;</a:t>
          </a:r>
          <a:endParaRPr lang="fr-FR" b="1" i="0" noProof="0" dirty="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D0F7DF9E-DAD7-AB4D-AAA7-590AC7BFB885}" type="parTrans" cxnId="{013DBE4A-73B5-EE43-A636-35D85FF8BC79}">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0781DE7E-4C7A-AD4A-B6B1-D0DAA36439EF}" type="sibTrans" cxnId="{013DBE4A-73B5-EE43-A636-35D85FF8BC79}">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057FD24F-36C5-C049-A7AB-243D40DD0CA2}">
      <dgm:prSet/>
      <dgm:spPr>
        <a:solidFill>
          <a:schemeClr val="accent4">
            <a:lumMod val="75000"/>
          </a:schemeClr>
        </a:solidFill>
      </dgm:spPr>
      <dgm:t>
        <a:bodyPr/>
        <a:lstStyle/>
        <a:p>
          <a:r>
            <a:rPr lang="en-US" b="1" i="0" dirty="0">
              <a:latin typeface="Helvetica Neue Medium" panose="02000503000000020004" pitchFamily="2" charset="0"/>
              <a:ea typeface="Helvetica Neue Medium" panose="02000503000000020004" pitchFamily="2" charset="0"/>
              <a:cs typeface="Helvetica Neue Medium" panose="02000503000000020004" pitchFamily="2" charset="0"/>
            </a:rPr>
            <a:t>8</a:t>
          </a:r>
          <a:r>
            <a:rPr lang="en-US" b="1" i="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b="1" i="0" dirty="0" smtClean="0">
              <a:latin typeface="Helvetica Neue Light" panose="02000503000000020004" pitchFamily="2" charset="0"/>
            </a:rPr>
            <a:t>ateliers de formation sur le développement et la gestion de projets</a:t>
          </a:r>
          <a:endParaRPr lang="fr-FR" b="1" i="0" dirty="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FF9F83DF-2EC6-E34B-940E-884D97615684}" type="parTrans" cxnId="{3AC7C788-B8AE-BB49-B0CB-35DF9D58CA3E}">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765D7E45-7DBF-A145-B85F-E6DCDBC54FCF}" type="sibTrans" cxnId="{3AC7C788-B8AE-BB49-B0CB-35DF9D58CA3E}">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E48917D7-C68E-6B48-9FCA-DEF3A065054B}">
      <dgm:prSet/>
      <dgm:spPr>
        <a:solidFill>
          <a:schemeClr val="accent4">
            <a:lumMod val="75000"/>
          </a:schemeClr>
        </a:solidFill>
      </dgm:spPr>
      <dgm:t>
        <a:bodyPr/>
        <a:lstStyle/>
        <a:p>
          <a:r>
            <a:rPr lang="en-US" b="1" i="0" dirty="0">
              <a:latin typeface="Helvetica Neue Medium" panose="02000503000000020004" pitchFamily="2" charset="0"/>
              <a:ea typeface="Helvetica Neue Medium" panose="02000503000000020004" pitchFamily="2" charset="0"/>
              <a:cs typeface="Helvetica Neue Medium" panose="02000503000000020004" pitchFamily="2" charset="0"/>
            </a:rPr>
            <a:t>3</a:t>
          </a:r>
          <a:r>
            <a:rPr lang="en-US" b="1" i="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b="1" i="0" dirty="0" smtClean="0">
              <a:latin typeface="Helvetica Neue Light" panose="02000503000000020004" pitchFamily="2" charset="0"/>
            </a:rPr>
            <a:t>labels de qualité pour les services de OSE créés</a:t>
          </a:r>
          <a:endParaRPr lang="fr-FR" b="1" i="0" dirty="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B0BDA5B6-8D2E-1D48-A1CF-0184F5DDB301}" type="parTrans" cxnId="{DEE4C205-B39A-C242-8CC4-49F2F4164331}">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0CB10899-05F3-3E4F-8483-94461329AF3D}" type="sibTrans" cxnId="{DEE4C205-B39A-C242-8CC4-49F2F4164331}">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D8F414CF-498D-AA4F-94A0-0F9C62B2E185}">
      <dgm:prSet/>
      <dgm:spPr>
        <a:solidFill>
          <a:schemeClr val="accent4">
            <a:lumMod val="75000"/>
          </a:schemeClr>
        </a:solidFill>
      </dgm:spPr>
      <dgm:t>
        <a:bodyPr/>
        <a:lstStyle/>
        <a:p>
          <a:r>
            <a:rPr lang="en-US" b="1" i="0" dirty="0">
              <a:latin typeface="Helvetica Neue Medium" panose="02000503000000020004" pitchFamily="2" charset="0"/>
              <a:ea typeface="Helvetica Neue Medium" panose="02000503000000020004" pitchFamily="2" charset="0"/>
              <a:cs typeface="Helvetica Neue Medium" panose="02000503000000020004" pitchFamily="2" charset="0"/>
            </a:rPr>
            <a:t>3</a:t>
          </a:r>
          <a:r>
            <a:rPr lang="en-US" b="1" i="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b="1" i="0" dirty="0" smtClean="0">
              <a:latin typeface="Helvetica Neue Light" panose="02000503000000020004" pitchFamily="2" charset="0"/>
            </a:rPr>
            <a:t>Comités thématiques des employeurs établis</a:t>
          </a:r>
          <a:endParaRPr lang="fr-FR" b="1" i="0" dirty="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8F52B216-88A8-A64E-A009-24C9ADE33A1A}" type="parTrans" cxnId="{CFE5A2A5-7999-8D47-A08A-C04D84709778}">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AAE22FEE-EDD7-254E-BD67-3A6A9D6EDE30}" type="sibTrans" cxnId="{CFE5A2A5-7999-8D47-A08A-C04D84709778}">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7A60B0FB-1715-9F4C-AB91-1D6805464D5A}">
      <dgm:prSet/>
      <dgm:spPr>
        <a:solidFill>
          <a:schemeClr val="accent4">
            <a:lumMod val="75000"/>
          </a:schemeClr>
        </a:solidFill>
      </dgm:spPr>
      <dgm:t>
        <a:bodyPr/>
        <a:lstStyle/>
        <a:p>
          <a:r>
            <a:rPr lang="en-US" b="1" i="0" dirty="0">
              <a:latin typeface="Helvetica Neue Light" panose="02000503000000020004" pitchFamily="2" charset="0"/>
              <a:ea typeface="Helvetica Neue Light" panose="02000503000000020004" pitchFamily="2" charset="0"/>
              <a:cs typeface="Helvetica Neue Light" panose="02000503000000020004" pitchFamily="2" charset="0"/>
            </a:rPr>
            <a:t>15 </a:t>
          </a:r>
          <a:r>
            <a:rPr lang="en-US" b="1" i="0" dirty="0" smtClean="0">
              <a:latin typeface="Helvetica Neue Light" panose="02000503000000020004" pitchFamily="2" charset="0"/>
              <a:ea typeface="Helvetica Neue Light" panose="02000503000000020004" pitchFamily="2" charset="0"/>
              <a:cs typeface="Helvetica Neue Light" panose="02000503000000020004" pitchFamily="2" charset="0"/>
            </a:rPr>
            <a:t>missions </a:t>
          </a:r>
          <a:r>
            <a:rPr lang="fr-FR" b="1" i="0" noProof="0" dirty="0" smtClean="0">
              <a:latin typeface="Helvetica Neue Light" panose="02000503000000020004" pitchFamily="2" charset="0"/>
              <a:ea typeface="Helvetica Neue Light" panose="02000503000000020004" pitchFamily="2" charset="0"/>
              <a:cs typeface="Helvetica Neue Light" panose="02000503000000020004" pitchFamily="2" charset="0"/>
            </a:rPr>
            <a:t>d’assistance technique pour  </a:t>
          </a:r>
          <a:r>
            <a:rPr lang="en-US" b="1" i="0" dirty="0" smtClean="0">
              <a:latin typeface="Helvetica Neue Light" panose="02000503000000020004" pitchFamily="2" charset="0"/>
              <a:ea typeface="Helvetica Neue Light" panose="02000503000000020004" pitchFamily="2" charset="0"/>
              <a:cs typeface="Helvetica Neue Light" panose="02000503000000020004" pitchFamily="2" charset="0"/>
            </a:rPr>
            <a:t>MED </a:t>
          </a:r>
          <a:r>
            <a:rPr lang="en-US" b="1" i="0" dirty="0">
              <a:latin typeface="Helvetica Neue Light" panose="02000503000000020004" pitchFamily="2" charset="0"/>
              <a:ea typeface="Helvetica Neue Light" panose="02000503000000020004" pitchFamily="2" charset="0"/>
              <a:cs typeface="Helvetica Neue Light" panose="02000503000000020004" pitchFamily="2" charset="0"/>
            </a:rPr>
            <a:t>EDAs</a:t>
          </a:r>
          <a:endParaRPr lang="fr-FR" b="1" i="0" dirty="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7FBF9CC0-B83D-7A41-9927-6307FECE82BB}" type="parTrans" cxnId="{D6129127-99DD-7945-B4A3-C786CA32C78A}">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72A02AEA-6C83-1144-A9C5-49FA1FDC5F16}" type="sibTrans" cxnId="{D6129127-99DD-7945-B4A3-C786CA32C78A}">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4E682BFC-45D6-5240-B36F-1C99CF0612D7}">
      <dgm:prSet/>
      <dgm:spPr>
        <a:solidFill>
          <a:schemeClr val="accent4">
            <a:lumMod val="75000"/>
          </a:schemeClr>
        </a:solidFill>
      </dgm:spPr>
      <dgm:t>
        <a:bodyPr/>
        <a:lstStyle/>
        <a:p>
          <a:r>
            <a:rPr lang="en-US" b="1" i="0" dirty="0">
              <a:latin typeface="Helvetica Neue Medium" panose="02000503000000020004" pitchFamily="2" charset="0"/>
              <a:ea typeface="Helvetica Neue Medium" panose="02000503000000020004" pitchFamily="2" charset="0"/>
              <a:cs typeface="Helvetica Neue Medium" panose="02000503000000020004" pitchFamily="2" charset="0"/>
            </a:rPr>
            <a:t>8</a:t>
          </a:r>
          <a:r>
            <a:rPr lang="en-US" b="1" i="0" dirty="0">
              <a:latin typeface="Helvetica Neue Light" panose="02000503000000020004" pitchFamily="2" charset="0"/>
              <a:ea typeface="Helvetica Neue Light" panose="02000503000000020004" pitchFamily="2" charset="0"/>
              <a:cs typeface="Helvetica Neue Light" panose="02000503000000020004" pitchFamily="2" charset="0"/>
            </a:rPr>
            <a:t> Business Country Desks Developed</a:t>
          </a:r>
          <a:endParaRPr lang="fr-FR" b="1" i="0" dirty="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64299C6E-4FD3-C74C-A80F-5F5F5F110B76}" type="parTrans" cxnId="{A798DB29-514D-584D-A267-2DACFAB6AB83}">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59DD1014-4154-084F-8A3F-51CA286486C5}" type="sibTrans" cxnId="{A798DB29-514D-584D-A267-2DACFAB6AB83}">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284FC49A-0CA2-1D4D-A328-EB9F9E9C9452}">
      <dgm:prSet/>
      <dgm:spPr>
        <a:solidFill>
          <a:schemeClr val="accent4">
            <a:lumMod val="75000"/>
          </a:schemeClr>
        </a:solidFill>
      </dgm:spPr>
      <dgm:t>
        <a:bodyPr/>
        <a:lstStyle/>
        <a:p>
          <a:r>
            <a:rPr lang="en-US" b="1" i="0" dirty="0">
              <a:latin typeface="Helvetica Neue Medium" panose="02000503000000020004" pitchFamily="2" charset="0"/>
              <a:ea typeface="Helvetica Neue Medium" panose="02000503000000020004" pitchFamily="2" charset="0"/>
              <a:cs typeface="Helvetica Neue Medium" panose="02000503000000020004" pitchFamily="2" charset="0"/>
            </a:rPr>
            <a:t>4</a:t>
          </a:r>
          <a:r>
            <a:rPr lang="en-US" b="1" i="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b="1" i="0" dirty="0" smtClean="0">
              <a:latin typeface="Helvetica Neue Light" panose="02000503000000020004" pitchFamily="2" charset="0"/>
            </a:rPr>
            <a:t>Activités conjointes avec des donateurs bancaires et non bancaires</a:t>
          </a:r>
          <a:endParaRPr lang="fr-FR" b="1" i="0" dirty="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469C0076-FA3C-0744-9558-3E2181825133}" type="parTrans" cxnId="{696B4471-AC21-D54D-B19F-AEDD8A963BD3}">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37F2D40F-8BA0-1640-9C7A-B3EA31FE8549}" type="sibTrans" cxnId="{696B4471-AC21-D54D-B19F-AEDD8A963BD3}">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45147177-0535-1646-83DF-40DAE412BCD6}">
      <dgm:prSet/>
      <dgm:spPr>
        <a:solidFill>
          <a:schemeClr val="accent4">
            <a:lumMod val="75000"/>
          </a:schemeClr>
        </a:solidFill>
      </dgm:spPr>
      <dgm:t>
        <a:bodyPr/>
        <a:lstStyle/>
        <a:p>
          <a:r>
            <a:rPr lang="en-US" b="1" i="0" dirty="0">
              <a:latin typeface="Helvetica Neue Medium" panose="02000503000000020004" pitchFamily="2" charset="0"/>
              <a:ea typeface="Helvetica Neue Medium" panose="02000503000000020004" pitchFamily="2" charset="0"/>
              <a:cs typeface="Helvetica Neue Medium" panose="02000503000000020004" pitchFamily="2" charset="0"/>
            </a:rPr>
            <a:t>8</a:t>
          </a:r>
          <a:r>
            <a:rPr lang="en-US" b="1" i="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b="1" i="0" dirty="0" smtClean="0">
              <a:latin typeface="Helvetica Neue Light" panose="02000503000000020004" pitchFamily="2" charset="0"/>
            </a:rPr>
            <a:t>Forums de jumelage d'entreprises</a:t>
          </a:r>
          <a:endParaRPr lang="fr-FR" b="1" i="0" dirty="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A013CA5C-5412-4A40-BD58-E51DD7C332F9}" type="parTrans" cxnId="{D0D0EDEB-47B7-0C4D-B6F8-E8D3E589A391}">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DF600EA3-5F56-514B-826F-4231C3F51232}" type="sibTrans" cxnId="{D0D0EDEB-47B7-0C4D-B6F8-E8D3E589A391}">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726ABF3A-3D64-3148-A6AC-53C1C90B9FB3}">
      <dgm:prSet/>
      <dgm:spPr>
        <a:solidFill>
          <a:schemeClr val="accent4">
            <a:lumMod val="75000"/>
          </a:schemeClr>
        </a:solidFill>
      </dgm:spPr>
      <dgm:t>
        <a:bodyPr/>
        <a:lstStyle/>
        <a:p>
          <a:r>
            <a:rPr lang="en-US" b="1" i="0" dirty="0">
              <a:latin typeface="Helvetica Neue Medium" panose="02000503000000020004" pitchFamily="2" charset="0"/>
              <a:ea typeface="Helvetica Neue Medium" panose="02000503000000020004" pitchFamily="2" charset="0"/>
              <a:cs typeface="Helvetica Neue Medium" panose="02000503000000020004" pitchFamily="2" charset="0"/>
            </a:rPr>
            <a:t>2</a:t>
          </a:r>
          <a:r>
            <a:rPr lang="en-US" b="1" i="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b="1" i="0" dirty="0" smtClean="0">
              <a:latin typeface="Helvetica Neue Light" panose="02000503000000020004" pitchFamily="2" charset="0"/>
            </a:rPr>
            <a:t>Stratégies intersectorielles inter-méditerranéennes</a:t>
          </a:r>
          <a:endParaRPr lang="fr-FR" b="1" i="0" dirty="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2FC9DFBD-0614-DA4C-BD4C-61B858505AF8}" type="parTrans" cxnId="{D2A3894C-4513-FB4F-897D-A6DD466F4B39}">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E767AEBB-F9AC-A24D-B100-E497341ABF4A}" type="sibTrans" cxnId="{D2A3894C-4513-FB4F-897D-A6DD466F4B39}">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A520F43A-9572-454E-B607-DCC61331CB9F}">
      <dgm:prSet/>
      <dgm:spPr>
        <a:solidFill>
          <a:srgbClr val="FFC000"/>
        </a:solidFill>
      </dgm:spPr>
      <dgm:t>
        <a:bodyPr/>
        <a:lstStyle/>
        <a:p>
          <a:r>
            <a:rPr lang="en-US" b="1" i="0" dirty="0" smtClean="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3/14</a:t>
          </a:r>
          <a:r>
            <a:rPr lang="en-US" b="1" i="0" dirty="0" smtClean="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 </a:t>
          </a:r>
          <a:r>
            <a:rPr lang="en-US" b="1" i="0" dirty="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EU-Med Roadshows</a:t>
          </a:r>
          <a:endParaRPr lang="fr-FR" b="1" i="0" dirty="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02B421D9-3423-6B4C-A403-3D5E2AFD58FB}" type="parTrans" cxnId="{57F68ABC-0B4D-A74B-8FBD-50A5BB5B00F9}">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0D3486FC-EB3B-064F-8D68-6A3B9F052A6C}" type="sibTrans" cxnId="{57F68ABC-0B4D-A74B-8FBD-50A5BB5B00F9}">
      <dgm:prSet/>
      <dgm:spPr/>
      <dgm:t>
        <a:bodyPr/>
        <a:lstStyle/>
        <a:p>
          <a:endParaRPr lang="fr-FR" b="1" i="0">
            <a:latin typeface="Helvetica Neue Light" panose="02000503000000020004" pitchFamily="2" charset="0"/>
            <a:ea typeface="Helvetica Neue Light" panose="02000503000000020004" pitchFamily="2" charset="0"/>
            <a:cs typeface="Helvetica Neue Light" panose="02000503000000020004" pitchFamily="2" charset="0"/>
          </a:endParaRPr>
        </a:p>
      </dgm:t>
    </dgm:pt>
    <dgm:pt modelId="{D1A4A04E-9016-2343-AA9C-9E166473D64E}">
      <dgm:prSet/>
      <dgm:spPr>
        <a:solidFill>
          <a:srgbClr val="FFC000"/>
        </a:solidFill>
      </dgm:spPr>
      <dgm:t>
        <a:bodyPr/>
        <a:lstStyle/>
        <a:p>
          <a:r>
            <a:rPr lang="fr-FR" b="1" i="0" dirty="0" smtClean="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6/40 </a:t>
          </a:r>
          <a:r>
            <a:rPr lang="fr-FR" b="1" i="0" dirty="0" smtClean="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visites d’échange</a:t>
          </a:r>
          <a:endParaRPr lang="fr-FR" b="1" i="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dgm:t>
    </dgm:pt>
    <dgm:pt modelId="{FCCE89F8-83A7-6945-8AD7-C80E0F83394B}" type="parTrans" cxnId="{02F39AF6-8D23-F047-8259-2C2603C57E54}">
      <dgm:prSet/>
      <dgm:spPr/>
      <dgm:t>
        <a:bodyPr/>
        <a:lstStyle/>
        <a:p>
          <a:endParaRPr lang="fr-FR" b="1"/>
        </a:p>
      </dgm:t>
    </dgm:pt>
    <dgm:pt modelId="{89B48856-8BD3-C046-AEE3-481B1B9DC6C8}" type="sibTrans" cxnId="{02F39AF6-8D23-F047-8259-2C2603C57E54}">
      <dgm:prSet/>
      <dgm:spPr/>
      <dgm:t>
        <a:bodyPr/>
        <a:lstStyle/>
        <a:p>
          <a:endParaRPr lang="fr-FR" b="1"/>
        </a:p>
      </dgm:t>
    </dgm:pt>
    <dgm:pt modelId="{AA74B2DD-5ECF-314A-B238-74F898652345}" type="pres">
      <dgm:prSet presAssocID="{F13FCD60-4FA4-EB46-BA18-AB21D8EB5C56}" presName="diagram" presStyleCnt="0">
        <dgm:presLayoutVars>
          <dgm:dir/>
          <dgm:resizeHandles val="exact"/>
        </dgm:presLayoutVars>
      </dgm:prSet>
      <dgm:spPr/>
      <dgm:t>
        <a:bodyPr/>
        <a:lstStyle/>
        <a:p>
          <a:endParaRPr lang="fr-FR"/>
        </a:p>
      </dgm:t>
    </dgm:pt>
    <dgm:pt modelId="{F55CB9E8-0FDC-6141-B0E7-F1FA1EB4B753}" type="pres">
      <dgm:prSet presAssocID="{D5AFDA12-FE05-3B49-B51E-EE33A28B4B08}" presName="node" presStyleLbl="node1" presStyleIdx="0" presStyleCnt="11">
        <dgm:presLayoutVars>
          <dgm:bulletEnabled val="1"/>
        </dgm:presLayoutVars>
      </dgm:prSet>
      <dgm:spPr/>
      <dgm:t>
        <a:bodyPr/>
        <a:lstStyle/>
        <a:p>
          <a:endParaRPr lang="fr-FR"/>
        </a:p>
      </dgm:t>
    </dgm:pt>
    <dgm:pt modelId="{4506A809-E043-4941-A1FB-1D5B5722F8C0}" type="pres">
      <dgm:prSet presAssocID="{0781DE7E-4C7A-AD4A-B6B1-D0DAA36439EF}" presName="sibTrans" presStyleCnt="0"/>
      <dgm:spPr/>
    </dgm:pt>
    <dgm:pt modelId="{7844E126-24CF-6443-81C8-95B07A397684}" type="pres">
      <dgm:prSet presAssocID="{057FD24F-36C5-C049-A7AB-243D40DD0CA2}" presName="node" presStyleLbl="node1" presStyleIdx="1" presStyleCnt="11">
        <dgm:presLayoutVars>
          <dgm:bulletEnabled val="1"/>
        </dgm:presLayoutVars>
      </dgm:prSet>
      <dgm:spPr/>
      <dgm:t>
        <a:bodyPr/>
        <a:lstStyle/>
        <a:p>
          <a:endParaRPr lang="fr-FR"/>
        </a:p>
      </dgm:t>
    </dgm:pt>
    <dgm:pt modelId="{53952E42-736F-C843-8326-090C51181237}" type="pres">
      <dgm:prSet presAssocID="{765D7E45-7DBF-A145-B85F-E6DCDBC54FCF}" presName="sibTrans" presStyleCnt="0"/>
      <dgm:spPr/>
    </dgm:pt>
    <dgm:pt modelId="{624E11F0-032D-6C48-AAF3-2AF8C0AD15AC}" type="pres">
      <dgm:prSet presAssocID="{E48917D7-C68E-6B48-9FCA-DEF3A065054B}" presName="node" presStyleLbl="node1" presStyleIdx="2" presStyleCnt="11">
        <dgm:presLayoutVars>
          <dgm:bulletEnabled val="1"/>
        </dgm:presLayoutVars>
      </dgm:prSet>
      <dgm:spPr/>
      <dgm:t>
        <a:bodyPr/>
        <a:lstStyle/>
        <a:p>
          <a:endParaRPr lang="fr-FR"/>
        </a:p>
      </dgm:t>
    </dgm:pt>
    <dgm:pt modelId="{65E7BC46-742A-774B-A753-EAE4CB604C1D}" type="pres">
      <dgm:prSet presAssocID="{0CB10899-05F3-3E4F-8483-94461329AF3D}" presName="sibTrans" presStyleCnt="0"/>
      <dgm:spPr/>
    </dgm:pt>
    <dgm:pt modelId="{1D95B83A-B406-2E4E-AEB3-B496AC2A8757}" type="pres">
      <dgm:prSet presAssocID="{D1A4A04E-9016-2343-AA9C-9E166473D64E}" presName="node" presStyleLbl="node1" presStyleIdx="3" presStyleCnt="11">
        <dgm:presLayoutVars>
          <dgm:bulletEnabled val="1"/>
        </dgm:presLayoutVars>
      </dgm:prSet>
      <dgm:spPr/>
      <dgm:t>
        <a:bodyPr/>
        <a:lstStyle/>
        <a:p>
          <a:endParaRPr lang="fr-FR"/>
        </a:p>
      </dgm:t>
    </dgm:pt>
    <dgm:pt modelId="{6B7474FE-80E8-BA4E-B027-BEF6093D101F}" type="pres">
      <dgm:prSet presAssocID="{89B48856-8BD3-C046-AEE3-481B1B9DC6C8}" presName="sibTrans" presStyleCnt="0"/>
      <dgm:spPr/>
    </dgm:pt>
    <dgm:pt modelId="{1EB419DB-50A2-6046-AE90-868AE594E36A}" type="pres">
      <dgm:prSet presAssocID="{D8F414CF-498D-AA4F-94A0-0F9C62B2E185}" presName="node" presStyleLbl="node1" presStyleIdx="4" presStyleCnt="11">
        <dgm:presLayoutVars>
          <dgm:bulletEnabled val="1"/>
        </dgm:presLayoutVars>
      </dgm:prSet>
      <dgm:spPr/>
      <dgm:t>
        <a:bodyPr/>
        <a:lstStyle/>
        <a:p>
          <a:endParaRPr lang="fr-FR"/>
        </a:p>
      </dgm:t>
    </dgm:pt>
    <dgm:pt modelId="{06145AD4-C259-114B-BCAF-90F844949278}" type="pres">
      <dgm:prSet presAssocID="{AAE22FEE-EDD7-254E-BD67-3A6A9D6EDE30}" presName="sibTrans" presStyleCnt="0"/>
      <dgm:spPr/>
    </dgm:pt>
    <dgm:pt modelId="{64DA01C8-E2BA-DB42-8AF5-7E4857A8AF24}" type="pres">
      <dgm:prSet presAssocID="{7A60B0FB-1715-9F4C-AB91-1D6805464D5A}" presName="node" presStyleLbl="node1" presStyleIdx="5" presStyleCnt="11">
        <dgm:presLayoutVars>
          <dgm:bulletEnabled val="1"/>
        </dgm:presLayoutVars>
      </dgm:prSet>
      <dgm:spPr/>
      <dgm:t>
        <a:bodyPr/>
        <a:lstStyle/>
        <a:p>
          <a:endParaRPr lang="fr-FR"/>
        </a:p>
      </dgm:t>
    </dgm:pt>
    <dgm:pt modelId="{B7E9942C-04D1-0849-899D-C947AF027C8C}" type="pres">
      <dgm:prSet presAssocID="{72A02AEA-6C83-1144-A9C5-49FA1FDC5F16}" presName="sibTrans" presStyleCnt="0"/>
      <dgm:spPr/>
    </dgm:pt>
    <dgm:pt modelId="{3430141F-9F67-0A4C-943D-520BE44845B0}" type="pres">
      <dgm:prSet presAssocID="{4E682BFC-45D6-5240-B36F-1C99CF0612D7}" presName="node" presStyleLbl="node1" presStyleIdx="6" presStyleCnt="11">
        <dgm:presLayoutVars>
          <dgm:bulletEnabled val="1"/>
        </dgm:presLayoutVars>
      </dgm:prSet>
      <dgm:spPr/>
      <dgm:t>
        <a:bodyPr/>
        <a:lstStyle/>
        <a:p>
          <a:endParaRPr lang="fr-FR"/>
        </a:p>
      </dgm:t>
    </dgm:pt>
    <dgm:pt modelId="{C660137D-8D12-E644-872E-9A8F0BC6B522}" type="pres">
      <dgm:prSet presAssocID="{59DD1014-4154-084F-8A3F-51CA286486C5}" presName="sibTrans" presStyleCnt="0"/>
      <dgm:spPr/>
    </dgm:pt>
    <dgm:pt modelId="{FF64293B-B709-B842-B2BD-B74C1E61574C}" type="pres">
      <dgm:prSet presAssocID="{284FC49A-0CA2-1D4D-A328-EB9F9E9C9452}" presName="node" presStyleLbl="node1" presStyleIdx="7" presStyleCnt="11" custLinFactNeighborY="2432">
        <dgm:presLayoutVars>
          <dgm:bulletEnabled val="1"/>
        </dgm:presLayoutVars>
      </dgm:prSet>
      <dgm:spPr/>
      <dgm:t>
        <a:bodyPr/>
        <a:lstStyle/>
        <a:p>
          <a:endParaRPr lang="fr-FR"/>
        </a:p>
      </dgm:t>
    </dgm:pt>
    <dgm:pt modelId="{A2E29BA7-195C-3F44-B7F6-6EE38987D17B}" type="pres">
      <dgm:prSet presAssocID="{37F2D40F-8BA0-1640-9C7A-B3EA31FE8549}" presName="sibTrans" presStyleCnt="0"/>
      <dgm:spPr/>
    </dgm:pt>
    <dgm:pt modelId="{3D5D20E1-3CB1-0D4D-BA1C-A513C6B85A48}" type="pres">
      <dgm:prSet presAssocID="{45147177-0535-1646-83DF-40DAE412BCD6}" presName="node" presStyleLbl="node1" presStyleIdx="8" presStyleCnt="11">
        <dgm:presLayoutVars>
          <dgm:bulletEnabled val="1"/>
        </dgm:presLayoutVars>
      </dgm:prSet>
      <dgm:spPr/>
      <dgm:t>
        <a:bodyPr/>
        <a:lstStyle/>
        <a:p>
          <a:endParaRPr lang="fr-FR"/>
        </a:p>
      </dgm:t>
    </dgm:pt>
    <dgm:pt modelId="{18D99224-B456-854F-BB1F-6BAFFF1B85D8}" type="pres">
      <dgm:prSet presAssocID="{DF600EA3-5F56-514B-826F-4231C3F51232}" presName="sibTrans" presStyleCnt="0"/>
      <dgm:spPr/>
    </dgm:pt>
    <dgm:pt modelId="{8EAF242C-AFE7-B244-BF27-A1A5A58BBC9A}" type="pres">
      <dgm:prSet presAssocID="{726ABF3A-3D64-3148-A6AC-53C1C90B9FB3}" presName="node" presStyleLbl="node1" presStyleIdx="9" presStyleCnt="11">
        <dgm:presLayoutVars>
          <dgm:bulletEnabled val="1"/>
        </dgm:presLayoutVars>
      </dgm:prSet>
      <dgm:spPr/>
      <dgm:t>
        <a:bodyPr/>
        <a:lstStyle/>
        <a:p>
          <a:endParaRPr lang="fr-FR"/>
        </a:p>
      </dgm:t>
    </dgm:pt>
    <dgm:pt modelId="{C1F42D40-5E86-2E4A-9B6F-086C6848C5FC}" type="pres">
      <dgm:prSet presAssocID="{E767AEBB-F9AC-A24D-B100-E497341ABF4A}" presName="sibTrans" presStyleCnt="0"/>
      <dgm:spPr/>
    </dgm:pt>
    <dgm:pt modelId="{9BE6C48F-D0E9-AC4A-BE4A-DAC6A9DC766A}" type="pres">
      <dgm:prSet presAssocID="{A520F43A-9572-454E-B607-DCC61331CB9F}" presName="node" presStyleLbl="node1" presStyleIdx="10" presStyleCnt="11">
        <dgm:presLayoutVars>
          <dgm:bulletEnabled val="1"/>
        </dgm:presLayoutVars>
      </dgm:prSet>
      <dgm:spPr/>
      <dgm:t>
        <a:bodyPr/>
        <a:lstStyle/>
        <a:p>
          <a:endParaRPr lang="fr-FR"/>
        </a:p>
      </dgm:t>
    </dgm:pt>
  </dgm:ptLst>
  <dgm:cxnLst>
    <dgm:cxn modelId="{52E4D2FF-AE14-4CBF-9176-052B4DDAE8CF}" type="presOf" srcId="{45147177-0535-1646-83DF-40DAE412BCD6}" destId="{3D5D20E1-3CB1-0D4D-BA1C-A513C6B85A48}" srcOrd="0" destOrd="0" presId="urn:microsoft.com/office/officeart/2005/8/layout/default"/>
    <dgm:cxn modelId="{696B4471-AC21-D54D-B19F-AEDD8A963BD3}" srcId="{F13FCD60-4FA4-EB46-BA18-AB21D8EB5C56}" destId="{284FC49A-0CA2-1D4D-A328-EB9F9E9C9452}" srcOrd="7" destOrd="0" parTransId="{469C0076-FA3C-0744-9558-3E2181825133}" sibTransId="{37F2D40F-8BA0-1640-9C7A-B3EA31FE8549}"/>
    <dgm:cxn modelId="{A798DB29-514D-584D-A267-2DACFAB6AB83}" srcId="{F13FCD60-4FA4-EB46-BA18-AB21D8EB5C56}" destId="{4E682BFC-45D6-5240-B36F-1C99CF0612D7}" srcOrd="6" destOrd="0" parTransId="{64299C6E-4FD3-C74C-A80F-5F5F5F110B76}" sibTransId="{59DD1014-4154-084F-8A3F-51CA286486C5}"/>
    <dgm:cxn modelId="{013DBE4A-73B5-EE43-A636-35D85FF8BC79}" srcId="{F13FCD60-4FA4-EB46-BA18-AB21D8EB5C56}" destId="{D5AFDA12-FE05-3B49-B51E-EE33A28B4B08}" srcOrd="0" destOrd="0" parTransId="{D0F7DF9E-DAD7-AB4D-AAA7-590AC7BFB885}" sibTransId="{0781DE7E-4C7A-AD4A-B6B1-D0DAA36439EF}"/>
    <dgm:cxn modelId="{02F39AF6-8D23-F047-8259-2C2603C57E54}" srcId="{F13FCD60-4FA4-EB46-BA18-AB21D8EB5C56}" destId="{D1A4A04E-9016-2343-AA9C-9E166473D64E}" srcOrd="3" destOrd="0" parTransId="{FCCE89F8-83A7-6945-8AD7-C80E0F83394B}" sibTransId="{89B48856-8BD3-C046-AEE3-481B1B9DC6C8}"/>
    <dgm:cxn modelId="{DEE4C205-B39A-C242-8CC4-49F2F4164331}" srcId="{F13FCD60-4FA4-EB46-BA18-AB21D8EB5C56}" destId="{E48917D7-C68E-6B48-9FCA-DEF3A065054B}" srcOrd="2" destOrd="0" parTransId="{B0BDA5B6-8D2E-1D48-A1CF-0184F5DDB301}" sibTransId="{0CB10899-05F3-3E4F-8483-94461329AF3D}"/>
    <dgm:cxn modelId="{57F68ABC-0B4D-A74B-8FBD-50A5BB5B00F9}" srcId="{F13FCD60-4FA4-EB46-BA18-AB21D8EB5C56}" destId="{A520F43A-9572-454E-B607-DCC61331CB9F}" srcOrd="10" destOrd="0" parTransId="{02B421D9-3423-6B4C-A403-3D5E2AFD58FB}" sibTransId="{0D3486FC-EB3B-064F-8D68-6A3B9F052A6C}"/>
    <dgm:cxn modelId="{3089368E-BF7D-4B07-AF15-926CDB441409}" type="presOf" srcId="{D1A4A04E-9016-2343-AA9C-9E166473D64E}" destId="{1D95B83A-B406-2E4E-AEB3-B496AC2A8757}" srcOrd="0" destOrd="0" presId="urn:microsoft.com/office/officeart/2005/8/layout/default"/>
    <dgm:cxn modelId="{02BFD3F9-14CD-4F6D-9FA3-05F4F425B0E9}" type="presOf" srcId="{E48917D7-C68E-6B48-9FCA-DEF3A065054B}" destId="{624E11F0-032D-6C48-AAF3-2AF8C0AD15AC}" srcOrd="0" destOrd="0" presId="urn:microsoft.com/office/officeart/2005/8/layout/default"/>
    <dgm:cxn modelId="{ECC5F1EE-DCE1-4759-9057-D6E94F8A87DB}" type="presOf" srcId="{7A60B0FB-1715-9F4C-AB91-1D6805464D5A}" destId="{64DA01C8-E2BA-DB42-8AF5-7E4857A8AF24}" srcOrd="0" destOrd="0" presId="urn:microsoft.com/office/officeart/2005/8/layout/default"/>
    <dgm:cxn modelId="{58BE9A38-B1EE-4D26-9876-0587FDAE342A}" type="presOf" srcId="{057FD24F-36C5-C049-A7AB-243D40DD0CA2}" destId="{7844E126-24CF-6443-81C8-95B07A397684}" srcOrd="0" destOrd="0" presId="urn:microsoft.com/office/officeart/2005/8/layout/default"/>
    <dgm:cxn modelId="{0F70EB3A-3C03-4B17-BBB7-22FA97519DD4}" type="presOf" srcId="{4E682BFC-45D6-5240-B36F-1C99CF0612D7}" destId="{3430141F-9F67-0A4C-943D-520BE44845B0}" srcOrd="0" destOrd="0" presId="urn:microsoft.com/office/officeart/2005/8/layout/default"/>
    <dgm:cxn modelId="{C06C4029-3118-4A94-9240-DAA97A15D903}" type="presOf" srcId="{D5AFDA12-FE05-3B49-B51E-EE33A28B4B08}" destId="{F55CB9E8-0FDC-6141-B0E7-F1FA1EB4B753}" srcOrd="0" destOrd="0" presId="urn:microsoft.com/office/officeart/2005/8/layout/default"/>
    <dgm:cxn modelId="{50626084-EF90-4133-B56A-75B673AEDD11}" type="presOf" srcId="{F13FCD60-4FA4-EB46-BA18-AB21D8EB5C56}" destId="{AA74B2DD-5ECF-314A-B238-74F898652345}" srcOrd="0" destOrd="0" presId="urn:microsoft.com/office/officeart/2005/8/layout/default"/>
    <dgm:cxn modelId="{98F2AB73-AD34-4DCD-8FF2-E5FC81EAC564}" type="presOf" srcId="{A520F43A-9572-454E-B607-DCC61331CB9F}" destId="{9BE6C48F-D0E9-AC4A-BE4A-DAC6A9DC766A}" srcOrd="0" destOrd="0" presId="urn:microsoft.com/office/officeart/2005/8/layout/default"/>
    <dgm:cxn modelId="{D2A3894C-4513-FB4F-897D-A6DD466F4B39}" srcId="{F13FCD60-4FA4-EB46-BA18-AB21D8EB5C56}" destId="{726ABF3A-3D64-3148-A6AC-53C1C90B9FB3}" srcOrd="9" destOrd="0" parTransId="{2FC9DFBD-0614-DA4C-BD4C-61B858505AF8}" sibTransId="{E767AEBB-F9AC-A24D-B100-E497341ABF4A}"/>
    <dgm:cxn modelId="{D0D0EDEB-47B7-0C4D-B6F8-E8D3E589A391}" srcId="{F13FCD60-4FA4-EB46-BA18-AB21D8EB5C56}" destId="{45147177-0535-1646-83DF-40DAE412BCD6}" srcOrd="8" destOrd="0" parTransId="{A013CA5C-5412-4A40-BD58-E51DD7C332F9}" sibTransId="{DF600EA3-5F56-514B-826F-4231C3F51232}"/>
    <dgm:cxn modelId="{3AC7C788-B8AE-BB49-B0CB-35DF9D58CA3E}" srcId="{F13FCD60-4FA4-EB46-BA18-AB21D8EB5C56}" destId="{057FD24F-36C5-C049-A7AB-243D40DD0CA2}" srcOrd="1" destOrd="0" parTransId="{FF9F83DF-2EC6-E34B-940E-884D97615684}" sibTransId="{765D7E45-7DBF-A145-B85F-E6DCDBC54FCF}"/>
    <dgm:cxn modelId="{D6129127-99DD-7945-B4A3-C786CA32C78A}" srcId="{F13FCD60-4FA4-EB46-BA18-AB21D8EB5C56}" destId="{7A60B0FB-1715-9F4C-AB91-1D6805464D5A}" srcOrd="5" destOrd="0" parTransId="{7FBF9CC0-B83D-7A41-9927-6307FECE82BB}" sibTransId="{72A02AEA-6C83-1144-A9C5-49FA1FDC5F16}"/>
    <dgm:cxn modelId="{237AD6ED-BD0B-418B-B5A7-B1B9875B4689}" type="presOf" srcId="{284FC49A-0CA2-1D4D-A328-EB9F9E9C9452}" destId="{FF64293B-B709-B842-B2BD-B74C1E61574C}" srcOrd="0" destOrd="0" presId="urn:microsoft.com/office/officeart/2005/8/layout/default"/>
    <dgm:cxn modelId="{CFE5A2A5-7999-8D47-A08A-C04D84709778}" srcId="{F13FCD60-4FA4-EB46-BA18-AB21D8EB5C56}" destId="{D8F414CF-498D-AA4F-94A0-0F9C62B2E185}" srcOrd="4" destOrd="0" parTransId="{8F52B216-88A8-A64E-A009-24C9ADE33A1A}" sibTransId="{AAE22FEE-EDD7-254E-BD67-3A6A9D6EDE30}"/>
    <dgm:cxn modelId="{BD4D5DA5-2D4D-4163-AE16-2F3AEB8C133B}" type="presOf" srcId="{D8F414CF-498D-AA4F-94A0-0F9C62B2E185}" destId="{1EB419DB-50A2-6046-AE90-868AE594E36A}" srcOrd="0" destOrd="0" presId="urn:microsoft.com/office/officeart/2005/8/layout/default"/>
    <dgm:cxn modelId="{649BB6C9-BD64-4D99-B2A1-3642F87CA560}" type="presOf" srcId="{726ABF3A-3D64-3148-A6AC-53C1C90B9FB3}" destId="{8EAF242C-AFE7-B244-BF27-A1A5A58BBC9A}" srcOrd="0" destOrd="0" presId="urn:microsoft.com/office/officeart/2005/8/layout/default"/>
    <dgm:cxn modelId="{62BC79D6-00A9-4925-BECE-856E9214D123}" type="presParOf" srcId="{AA74B2DD-5ECF-314A-B238-74F898652345}" destId="{F55CB9E8-0FDC-6141-B0E7-F1FA1EB4B753}" srcOrd="0" destOrd="0" presId="urn:microsoft.com/office/officeart/2005/8/layout/default"/>
    <dgm:cxn modelId="{7BCDCF85-F008-4D05-A758-0A47B2BDCA9C}" type="presParOf" srcId="{AA74B2DD-5ECF-314A-B238-74F898652345}" destId="{4506A809-E043-4941-A1FB-1D5B5722F8C0}" srcOrd="1" destOrd="0" presId="urn:microsoft.com/office/officeart/2005/8/layout/default"/>
    <dgm:cxn modelId="{D34DAE22-7E43-471C-B941-1F9446048C87}" type="presParOf" srcId="{AA74B2DD-5ECF-314A-B238-74F898652345}" destId="{7844E126-24CF-6443-81C8-95B07A397684}" srcOrd="2" destOrd="0" presId="urn:microsoft.com/office/officeart/2005/8/layout/default"/>
    <dgm:cxn modelId="{056CE1EC-9F7B-463D-849C-B859201B9D00}" type="presParOf" srcId="{AA74B2DD-5ECF-314A-B238-74F898652345}" destId="{53952E42-736F-C843-8326-090C51181237}" srcOrd="3" destOrd="0" presId="urn:microsoft.com/office/officeart/2005/8/layout/default"/>
    <dgm:cxn modelId="{AAF0F4B9-B48A-4F67-A48D-E7ADEA5F94E5}" type="presParOf" srcId="{AA74B2DD-5ECF-314A-B238-74F898652345}" destId="{624E11F0-032D-6C48-AAF3-2AF8C0AD15AC}" srcOrd="4" destOrd="0" presId="urn:microsoft.com/office/officeart/2005/8/layout/default"/>
    <dgm:cxn modelId="{A379A773-B4EF-4C76-9682-C2073F1E66D6}" type="presParOf" srcId="{AA74B2DD-5ECF-314A-B238-74F898652345}" destId="{65E7BC46-742A-774B-A753-EAE4CB604C1D}" srcOrd="5" destOrd="0" presId="urn:microsoft.com/office/officeart/2005/8/layout/default"/>
    <dgm:cxn modelId="{9B5BB683-F1D4-44D7-98BC-DB1D15BE0AD5}" type="presParOf" srcId="{AA74B2DD-5ECF-314A-B238-74F898652345}" destId="{1D95B83A-B406-2E4E-AEB3-B496AC2A8757}" srcOrd="6" destOrd="0" presId="urn:microsoft.com/office/officeart/2005/8/layout/default"/>
    <dgm:cxn modelId="{1DEF1A33-0E8C-4757-BAEB-C85EDB82065B}" type="presParOf" srcId="{AA74B2DD-5ECF-314A-B238-74F898652345}" destId="{6B7474FE-80E8-BA4E-B027-BEF6093D101F}" srcOrd="7" destOrd="0" presId="urn:microsoft.com/office/officeart/2005/8/layout/default"/>
    <dgm:cxn modelId="{314415B0-F94A-46E6-970E-CDCF98A53367}" type="presParOf" srcId="{AA74B2DD-5ECF-314A-B238-74F898652345}" destId="{1EB419DB-50A2-6046-AE90-868AE594E36A}" srcOrd="8" destOrd="0" presId="urn:microsoft.com/office/officeart/2005/8/layout/default"/>
    <dgm:cxn modelId="{1E3B1CBF-9503-4330-8ACB-047ABA2E9985}" type="presParOf" srcId="{AA74B2DD-5ECF-314A-B238-74F898652345}" destId="{06145AD4-C259-114B-BCAF-90F844949278}" srcOrd="9" destOrd="0" presId="urn:microsoft.com/office/officeart/2005/8/layout/default"/>
    <dgm:cxn modelId="{96FC61C0-8810-4E55-A571-A0F4109900DC}" type="presParOf" srcId="{AA74B2DD-5ECF-314A-B238-74F898652345}" destId="{64DA01C8-E2BA-DB42-8AF5-7E4857A8AF24}" srcOrd="10" destOrd="0" presId="urn:microsoft.com/office/officeart/2005/8/layout/default"/>
    <dgm:cxn modelId="{86BDA460-4F20-4926-939A-72BAC1BB4271}" type="presParOf" srcId="{AA74B2DD-5ECF-314A-B238-74F898652345}" destId="{B7E9942C-04D1-0849-899D-C947AF027C8C}" srcOrd="11" destOrd="0" presId="urn:microsoft.com/office/officeart/2005/8/layout/default"/>
    <dgm:cxn modelId="{26F41E50-4E8D-4D80-ABFF-3261FCD21638}" type="presParOf" srcId="{AA74B2DD-5ECF-314A-B238-74F898652345}" destId="{3430141F-9F67-0A4C-943D-520BE44845B0}" srcOrd="12" destOrd="0" presId="urn:microsoft.com/office/officeart/2005/8/layout/default"/>
    <dgm:cxn modelId="{4D902257-E2C3-4671-8B96-EA5CC16C60F3}" type="presParOf" srcId="{AA74B2DD-5ECF-314A-B238-74F898652345}" destId="{C660137D-8D12-E644-872E-9A8F0BC6B522}" srcOrd="13" destOrd="0" presId="urn:microsoft.com/office/officeart/2005/8/layout/default"/>
    <dgm:cxn modelId="{C19CE96B-D00F-4CB2-B3F8-401D1A5F4092}" type="presParOf" srcId="{AA74B2DD-5ECF-314A-B238-74F898652345}" destId="{FF64293B-B709-B842-B2BD-B74C1E61574C}" srcOrd="14" destOrd="0" presId="urn:microsoft.com/office/officeart/2005/8/layout/default"/>
    <dgm:cxn modelId="{FDD352DE-E4FA-42FD-AEDD-5BC721AD72E6}" type="presParOf" srcId="{AA74B2DD-5ECF-314A-B238-74F898652345}" destId="{A2E29BA7-195C-3F44-B7F6-6EE38987D17B}" srcOrd="15" destOrd="0" presId="urn:microsoft.com/office/officeart/2005/8/layout/default"/>
    <dgm:cxn modelId="{F9D3D796-D889-4F2E-AB77-582C303CEE10}" type="presParOf" srcId="{AA74B2DD-5ECF-314A-B238-74F898652345}" destId="{3D5D20E1-3CB1-0D4D-BA1C-A513C6B85A48}" srcOrd="16" destOrd="0" presId="urn:microsoft.com/office/officeart/2005/8/layout/default"/>
    <dgm:cxn modelId="{43169BCF-ED4A-4AE5-B36F-C1443E7651CC}" type="presParOf" srcId="{AA74B2DD-5ECF-314A-B238-74F898652345}" destId="{18D99224-B456-854F-BB1F-6BAFFF1B85D8}" srcOrd="17" destOrd="0" presId="urn:microsoft.com/office/officeart/2005/8/layout/default"/>
    <dgm:cxn modelId="{47589B11-FFC2-4A6E-AA68-9681FFF12AAA}" type="presParOf" srcId="{AA74B2DD-5ECF-314A-B238-74F898652345}" destId="{8EAF242C-AFE7-B244-BF27-A1A5A58BBC9A}" srcOrd="18" destOrd="0" presId="urn:microsoft.com/office/officeart/2005/8/layout/default"/>
    <dgm:cxn modelId="{B673C4DF-74F4-4A2F-A348-A8D9CAFC173B}" type="presParOf" srcId="{AA74B2DD-5ECF-314A-B238-74F898652345}" destId="{C1F42D40-5E86-2E4A-9B6F-086C6848C5FC}" srcOrd="19" destOrd="0" presId="urn:microsoft.com/office/officeart/2005/8/layout/default"/>
    <dgm:cxn modelId="{CC470389-6858-4EA9-8770-DFF2D455EF47}" type="presParOf" srcId="{AA74B2DD-5ECF-314A-B238-74F898652345}" destId="{9BE6C48F-D0E9-AC4A-BE4A-DAC6A9DC766A}"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160775-7442-4095-A4C9-B7DA07C0310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fr-FR"/>
        </a:p>
      </dgm:t>
    </dgm:pt>
    <dgm:pt modelId="{454CE948-9EFB-4E69-8550-BC7825BA3662}">
      <dgm:prSet phldrT="[Texte]" custT="1"/>
      <dgm:spPr/>
      <dgm:t>
        <a:bodyPr/>
        <a:lstStyle/>
        <a:p>
          <a:r>
            <a:rPr lang="fr-FR" sz="1600" b="1" dirty="0" smtClean="0">
              <a:solidFill>
                <a:schemeClr val="tx1"/>
              </a:solidFill>
            </a:rPr>
            <a:t>Planification stratégique</a:t>
          </a:r>
          <a:endParaRPr lang="fr-FR" sz="1600" b="1" dirty="0">
            <a:solidFill>
              <a:schemeClr val="tx1"/>
            </a:solidFill>
          </a:endParaRPr>
        </a:p>
      </dgm:t>
    </dgm:pt>
    <dgm:pt modelId="{1061B89D-23B1-4BDE-A5B2-AA7DA35B00F0}" type="parTrans" cxnId="{95649DEA-DB3F-4D5A-8728-09821B261E06}">
      <dgm:prSet/>
      <dgm:spPr/>
      <dgm:t>
        <a:bodyPr/>
        <a:lstStyle/>
        <a:p>
          <a:endParaRPr lang="fr-FR"/>
        </a:p>
      </dgm:t>
    </dgm:pt>
    <dgm:pt modelId="{306A2DB7-AAB5-45FE-8E75-0A524637B52B}" type="sibTrans" cxnId="{95649DEA-DB3F-4D5A-8728-09821B261E06}">
      <dgm:prSet/>
      <dgm:spPr/>
      <dgm:t>
        <a:bodyPr/>
        <a:lstStyle/>
        <a:p>
          <a:endParaRPr lang="fr-FR"/>
        </a:p>
      </dgm:t>
    </dgm:pt>
    <dgm:pt modelId="{5EAF2043-6DAF-41A3-A27E-6496AC616DF7}">
      <dgm:prSet phldrT="[Texte]"/>
      <dgm:spPr/>
      <dgm:t>
        <a:bodyPr/>
        <a:lstStyle/>
        <a:p>
          <a:r>
            <a:rPr lang="fr-FR" sz="2400" b="1" dirty="0" smtClean="0">
              <a:solidFill>
                <a:schemeClr val="accent4">
                  <a:lumMod val="50000"/>
                </a:schemeClr>
              </a:solidFill>
            </a:rPr>
            <a:t>3 jours de formation </a:t>
          </a:r>
          <a:endParaRPr lang="fr-FR" sz="2400" b="1" dirty="0">
            <a:solidFill>
              <a:schemeClr val="accent4">
                <a:lumMod val="50000"/>
              </a:schemeClr>
            </a:solidFill>
          </a:endParaRPr>
        </a:p>
      </dgm:t>
    </dgm:pt>
    <dgm:pt modelId="{3F1746F5-79F0-4CBA-9097-F1A1D2961DEB}" type="parTrans" cxnId="{A3655955-AE5C-4BD9-8400-5B8ADA68BF7B}">
      <dgm:prSet/>
      <dgm:spPr/>
      <dgm:t>
        <a:bodyPr/>
        <a:lstStyle/>
        <a:p>
          <a:endParaRPr lang="fr-FR"/>
        </a:p>
      </dgm:t>
    </dgm:pt>
    <dgm:pt modelId="{C61571A2-BD75-4F2D-90FA-16BC2C72975B}" type="sibTrans" cxnId="{A3655955-AE5C-4BD9-8400-5B8ADA68BF7B}">
      <dgm:prSet/>
      <dgm:spPr/>
      <dgm:t>
        <a:bodyPr/>
        <a:lstStyle/>
        <a:p>
          <a:endParaRPr lang="fr-FR"/>
        </a:p>
      </dgm:t>
    </dgm:pt>
    <dgm:pt modelId="{6719175D-9BE3-4687-BC43-2E9F9A833321}">
      <dgm:prSet phldrT="[Texte]" custT="1"/>
      <dgm:spPr/>
      <dgm:t>
        <a:bodyPr/>
        <a:lstStyle/>
        <a:p>
          <a:r>
            <a:rPr lang="fr-FR" sz="1600" b="1" dirty="0" smtClean="0">
              <a:solidFill>
                <a:schemeClr val="tx1"/>
              </a:solidFill>
            </a:rPr>
            <a:t>Conception/développement de projet </a:t>
          </a:r>
          <a:r>
            <a:rPr lang="fr-FR" sz="1600" b="1" dirty="0" smtClean="0">
              <a:solidFill>
                <a:schemeClr val="tx2">
                  <a:lumMod val="75000"/>
                </a:schemeClr>
              </a:solidFill>
            </a:rPr>
            <a:t> </a:t>
          </a:r>
          <a:endParaRPr lang="fr-FR" sz="1600" dirty="0">
            <a:solidFill>
              <a:schemeClr val="tx2">
                <a:lumMod val="75000"/>
              </a:schemeClr>
            </a:solidFill>
          </a:endParaRPr>
        </a:p>
      </dgm:t>
    </dgm:pt>
    <dgm:pt modelId="{035CF405-06C6-4FEC-B015-CC37319CC621}" type="parTrans" cxnId="{6DC09E5D-17BA-43F3-B391-97AFB07CE667}">
      <dgm:prSet/>
      <dgm:spPr/>
      <dgm:t>
        <a:bodyPr/>
        <a:lstStyle/>
        <a:p>
          <a:endParaRPr lang="fr-FR"/>
        </a:p>
      </dgm:t>
    </dgm:pt>
    <dgm:pt modelId="{072A36FF-9149-4706-BB42-BF07D5586B56}" type="sibTrans" cxnId="{6DC09E5D-17BA-43F3-B391-97AFB07CE667}">
      <dgm:prSet/>
      <dgm:spPr/>
      <dgm:t>
        <a:bodyPr/>
        <a:lstStyle/>
        <a:p>
          <a:endParaRPr lang="fr-FR"/>
        </a:p>
      </dgm:t>
    </dgm:pt>
    <dgm:pt modelId="{4D536F5F-70C4-4CDA-A69B-22DEA8D905C1}">
      <dgm:prSet phldrT="[Texte]"/>
      <dgm:spPr/>
      <dgm:t>
        <a:bodyPr/>
        <a:lstStyle/>
        <a:p>
          <a:pPr algn="l"/>
          <a:endParaRPr lang="fr-FR" sz="1200" b="1" dirty="0">
            <a:solidFill>
              <a:schemeClr val="accent4">
                <a:lumMod val="50000"/>
              </a:schemeClr>
            </a:solidFill>
          </a:endParaRPr>
        </a:p>
      </dgm:t>
    </dgm:pt>
    <dgm:pt modelId="{BD337153-E78A-40AA-85F9-22EF06026158}" type="parTrans" cxnId="{821272DB-FC7C-4405-999E-C5821C9C7F0C}">
      <dgm:prSet/>
      <dgm:spPr/>
      <dgm:t>
        <a:bodyPr/>
        <a:lstStyle/>
        <a:p>
          <a:endParaRPr lang="fr-FR"/>
        </a:p>
      </dgm:t>
    </dgm:pt>
    <dgm:pt modelId="{892E8350-4275-4E8E-96B7-A0437A8D8E44}" type="sibTrans" cxnId="{821272DB-FC7C-4405-999E-C5821C9C7F0C}">
      <dgm:prSet/>
      <dgm:spPr/>
      <dgm:t>
        <a:bodyPr/>
        <a:lstStyle/>
        <a:p>
          <a:endParaRPr lang="fr-FR"/>
        </a:p>
      </dgm:t>
    </dgm:pt>
    <dgm:pt modelId="{CFD92CB9-0ADF-4867-A1C4-F803F47C61AE}">
      <dgm:prSet phldrT="[Texte]" custT="1"/>
      <dgm:spPr/>
      <dgm:t>
        <a:bodyPr/>
        <a:lstStyle/>
        <a:p>
          <a:r>
            <a:rPr lang="fr-FR" sz="1600" b="1" dirty="0" smtClean="0">
              <a:solidFill>
                <a:schemeClr val="tx1"/>
              </a:solidFill>
            </a:rPr>
            <a:t>Gestion de projets</a:t>
          </a:r>
          <a:endParaRPr lang="fr-FR" sz="1600" b="1" dirty="0">
            <a:solidFill>
              <a:schemeClr val="tx1"/>
            </a:solidFill>
          </a:endParaRPr>
        </a:p>
      </dgm:t>
    </dgm:pt>
    <dgm:pt modelId="{38732076-3710-4E7D-B351-C97522B1F284}" type="parTrans" cxnId="{1EFA18AD-78FD-4D2F-8A7D-31174E525727}">
      <dgm:prSet/>
      <dgm:spPr/>
      <dgm:t>
        <a:bodyPr/>
        <a:lstStyle/>
        <a:p>
          <a:endParaRPr lang="fr-FR"/>
        </a:p>
      </dgm:t>
    </dgm:pt>
    <dgm:pt modelId="{4C897A17-3F37-47AD-B0AB-9A868334FDDF}" type="sibTrans" cxnId="{1EFA18AD-78FD-4D2F-8A7D-31174E525727}">
      <dgm:prSet/>
      <dgm:spPr/>
      <dgm:t>
        <a:bodyPr/>
        <a:lstStyle/>
        <a:p>
          <a:endParaRPr lang="fr-FR"/>
        </a:p>
      </dgm:t>
    </dgm:pt>
    <dgm:pt modelId="{CFBE70C9-173A-4367-A9BF-FA84D1757DDF}">
      <dgm:prSet phldrT="[Texte]"/>
      <dgm:spPr/>
      <dgm:t>
        <a:bodyPr/>
        <a:lstStyle/>
        <a:p>
          <a:endParaRPr lang="fr-FR" sz="1200" b="1" dirty="0">
            <a:solidFill>
              <a:schemeClr val="accent4">
                <a:lumMod val="50000"/>
              </a:schemeClr>
            </a:solidFill>
          </a:endParaRPr>
        </a:p>
      </dgm:t>
    </dgm:pt>
    <dgm:pt modelId="{17CB55A5-D61D-4A02-88A1-8E77AA111E6C}" type="parTrans" cxnId="{E2447C14-4E0B-4469-A29D-7C30A4EFBA8C}">
      <dgm:prSet/>
      <dgm:spPr/>
      <dgm:t>
        <a:bodyPr/>
        <a:lstStyle/>
        <a:p>
          <a:endParaRPr lang="fr-FR"/>
        </a:p>
      </dgm:t>
    </dgm:pt>
    <dgm:pt modelId="{BDA5E495-C231-42DB-8784-CE037BC3C576}" type="sibTrans" cxnId="{E2447C14-4E0B-4469-A29D-7C30A4EFBA8C}">
      <dgm:prSet/>
      <dgm:spPr/>
      <dgm:t>
        <a:bodyPr/>
        <a:lstStyle/>
        <a:p>
          <a:endParaRPr lang="fr-FR"/>
        </a:p>
      </dgm:t>
    </dgm:pt>
    <dgm:pt modelId="{D4D0AD7B-8B67-4F28-905B-17632DF4AD85}">
      <dgm:prSet phldrT="[Texte]" custT="1"/>
      <dgm:spPr/>
      <dgm:t>
        <a:bodyPr/>
        <a:lstStyle/>
        <a:p>
          <a:r>
            <a:rPr lang="fr-FR" sz="2400" b="1" dirty="0" smtClean="0">
              <a:solidFill>
                <a:schemeClr val="accent4">
                  <a:lumMod val="50000"/>
                </a:schemeClr>
              </a:solidFill>
            </a:rPr>
            <a:t>3 jours de formation </a:t>
          </a:r>
          <a:endParaRPr lang="fr-FR" sz="2400" b="1" dirty="0">
            <a:solidFill>
              <a:schemeClr val="accent4">
                <a:lumMod val="50000"/>
              </a:schemeClr>
            </a:solidFill>
          </a:endParaRPr>
        </a:p>
      </dgm:t>
    </dgm:pt>
    <dgm:pt modelId="{D0CBA102-6E05-4F56-9C04-4629431458AE}" type="parTrans" cxnId="{21F5A32B-BA8B-4E2B-9697-9DB6AD16784D}">
      <dgm:prSet/>
      <dgm:spPr/>
      <dgm:t>
        <a:bodyPr/>
        <a:lstStyle/>
        <a:p>
          <a:endParaRPr lang="fr-FR"/>
        </a:p>
      </dgm:t>
    </dgm:pt>
    <dgm:pt modelId="{101D6A91-13F7-40E2-BB24-6151F7FB7770}" type="sibTrans" cxnId="{21F5A32B-BA8B-4E2B-9697-9DB6AD16784D}">
      <dgm:prSet/>
      <dgm:spPr/>
      <dgm:t>
        <a:bodyPr/>
        <a:lstStyle/>
        <a:p>
          <a:endParaRPr lang="fr-FR"/>
        </a:p>
      </dgm:t>
    </dgm:pt>
    <dgm:pt modelId="{60CEA565-5743-4E1F-BFAF-4309F1CC9635}">
      <dgm:prSet custT="1"/>
      <dgm:spPr/>
      <dgm:t>
        <a:bodyPr/>
        <a:lstStyle/>
        <a:p>
          <a:r>
            <a:rPr lang="fr-FR" sz="1600" b="1" dirty="0" smtClean="0">
              <a:solidFill>
                <a:schemeClr val="tx1"/>
              </a:solidFill>
            </a:rPr>
            <a:t>Suivi, évaluation mesure d’impact et </a:t>
          </a:r>
          <a:r>
            <a:rPr lang="fr-FR" sz="1600" b="1" dirty="0" err="1" smtClean="0">
              <a:solidFill>
                <a:schemeClr val="tx1"/>
              </a:solidFill>
            </a:rPr>
            <a:t>reporting</a:t>
          </a:r>
          <a:endParaRPr lang="fr-FR" sz="1600" b="1" dirty="0">
            <a:solidFill>
              <a:schemeClr val="tx1"/>
            </a:solidFill>
          </a:endParaRPr>
        </a:p>
      </dgm:t>
    </dgm:pt>
    <dgm:pt modelId="{59248A6E-35D9-4F61-A595-6D03503321A0}" type="parTrans" cxnId="{74775A72-A92C-413D-B64E-F96FAF22EDDD}">
      <dgm:prSet/>
      <dgm:spPr/>
      <dgm:t>
        <a:bodyPr/>
        <a:lstStyle/>
        <a:p>
          <a:endParaRPr lang="fr-FR"/>
        </a:p>
      </dgm:t>
    </dgm:pt>
    <dgm:pt modelId="{C1B1C74A-BB71-4A36-A1A0-124AA4899395}" type="sibTrans" cxnId="{74775A72-A92C-413D-B64E-F96FAF22EDDD}">
      <dgm:prSet/>
      <dgm:spPr/>
      <dgm:t>
        <a:bodyPr/>
        <a:lstStyle/>
        <a:p>
          <a:endParaRPr lang="fr-FR"/>
        </a:p>
      </dgm:t>
    </dgm:pt>
    <dgm:pt modelId="{DD9A7DBC-B5BA-4587-B1F8-BF6F2644E20A}">
      <dgm:prSet/>
      <dgm:spPr/>
      <dgm:t>
        <a:bodyPr/>
        <a:lstStyle/>
        <a:p>
          <a:endParaRPr lang="fr-FR" sz="1200" b="1" dirty="0">
            <a:solidFill>
              <a:schemeClr val="accent4">
                <a:lumMod val="50000"/>
              </a:schemeClr>
            </a:solidFill>
          </a:endParaRPr>
        </a:p>
      </dgm:t>
    </dgm:pt>
    <dgm:pt modelId="{4E44D4CB-F7E5-4D44-BC65-CF4997BB0AC5}" type="parTrans" cxnId="{A46408CD-5064-4D66-9020-008C1BD276D5}">
      <dgm:prSet/>
      <dgm:spPr/>
      <dgm:t>
        <a:bodyPr/>
        <a:lstStyle/>
        <a:p>
          <a:endParaRPr lang="fr-FR"/>
        </a:p>
      </dgm:t>
    </dgm:pt>
    <dgm:pt modelId="{56456650-5B85-44A5-9E78-0462AD1CEB83}" type="sibTrans" cxnId="{A46408CD-5064-4D66-9020-008C1BD276D5}">
      <dgm:prSet/>
      <dgm:spPr/>
      <dgm:t>
        <a:bodyPr/>
        <a:lstStyle/>
        <a:p>
          <a:endParaRPr lang="fr-FR"/>
        </a:p>
      </dgm:t>
    </dgm:pt>
    <dgm:pt modelId="{2B342EA5-5596-4AE5-93C0-752B5B9CC73F}">
      <dgm:prSet phldrT="[Texte]" custT="1"/>
      <dgm:spPr/>
      <dgm:t>
        <a:bodyPr/>
        <a:lstStyle/>
        <a:p>
          <a:pPr algn="l"/>
          <a:r>
            <a:rPr lang="fr-FR" sz="2400" b="1" dirty="0" smtClean="0">
              <a:solidFill>
                <a:schemeClr val="accent4">
                  <a:lumMod val="50000"/>
                </a:schemeClr>
              </a:solidFill>
            </a:rPr>
            <a:t>3 jours de formation </a:t>
          </a:r>
          <a:endParaRPr lang="fr-FR" sz="2400" b="1" dirty="0">
            <a:solidFill>
              <a:schemeClr val="accent4">
                <a:lumMod val="50000"/>
              </a:schemeClr>
            </a:solidFill>
          </a:endParaRPr>
        </a:p>
      </dgm:t>
    </dgm:pt>
    <dgm:pt modelId="{CDD5B5FD-37F2-44BD-B7D9-E5D3D2E13479}" type="parTrans" cxnId="{B6464517-C76B-4F52-A56A-E2DB343CB628}">
      <dgm:prSet/>
      <dgm:spPr/>
      <dgm:t>
        <a:bodyPr/>
        <a:lstStyle/>
        <a:p>
          <a:endParaRPr lang="fr-FR"/>
        </a:p>
      </dgm:t>
    </dgm:pt>
    <dgm:pt modelId="{09D00D6B-3053-4A77-959C-4207204871B2}" type="sibTrans" cxnId="{B6464517-C76B-4F52-A56A-E2DB343CB628}">
      <dgm:prSet/>
      <dgm:spPr/>
      <dgm:t>
        <a:bodyPr/>
        <a:lstStyle/>
        <a:p>
          <a:endParaRPr lang="fr-FR"/>
        </a:p>
      </dgm:t>
    </dgm:pt>
    <dgm:pt modelId="{BCD765AC-9BF6-4835-8638-444EBD5AD1D7}">
      <dgm:prSet custT="1"/>
      <dgm:spPr/>
      <dgm:t>
        <a:bodyPr/>
        <a:lstStyle/>
        <a:p>
          <a:r>
            <a:rPr lang="fr-FR" sz="2400" b="1" dirty="0" smtClean="0">
              <a:solidFill>
                <a:schemeClr val="accent4">
                  <a:lumMod val="50000"/>
                </a:schemeClr>
              </a:solidFill>
            </a:rPr>
            <a:t>3 jours de formation </a:t>
          </a:r>
          <a:endParaRPr lang="fr-FR" sz="2400" b="1" dirty="0">
            <a:solidFill>
              <a:schemeClr val="accent4">
                <a:lumMod val="50000"/>
              </a:schemeClr>
            </a:solidFill>
          </a:endParaRPr>
        </a:p>
      </dgm:t>
    </dgm:pt>
    <dgm:pt modelId="{D7314C23-A99B-4A28-9178-15807784C5EC}" type="parTrans" cxnId="{382F55F4-51CD-4EF6-B377-75E2DFD6758B}">
      <dgm:prSet/>
      <dgm:spPr/>
      <dgm:t>
        <a:bodyPr/>
        <a:lstStyle/>
        <a:p>
          <a:endParaRPr lang="fr-FR"/>
        </a:p>
      </dgm:t>
    </dgm:pt>
    <dgm:pt modelId="{08081B41-5C67-43C8-8077-38A0CFE4F748}" type="sibTrans" cxnId="{382F55F4-51CD-4EF6-B377-75E2DFD6758B}">
      <dgm:prSet/>
      <dgm:spPr/>
      <dgm:t>
        <a:bodyPr/>
        <a:lstStyle/>
        <a:p>
          <a:endParaRPr lang="fr-FR"/>
        </a:p>
      </dgm:t>
    </dgm:pt>
    <dgm:pt modelId="{958CF4D4-A11E-4750-91DD-00C589C519FB}">
      <dgm:prSet phldrT="[Texte]" custT="1"/>
      <dgm:spPr/>
      <dgm:t>
        <a:bodyPr/>
        <a:lstStyle/>
        <a:p>
          <a:r>
            <a:rPr lang="fr-FR" sz="2400" b="1" dirty="0" smtClean="0">
              <a:solidFill>
                <a:schemeClr val="accent4">
                  <a:lumMod val="50000"/>
                </a:schemeClr>
              </a:solidFill>
            </a:rPr>
            <a:t> 27-29 Novembre 2018 </a:t>
          </a:r>
          <a:r>
            <a:rPr lang="fr-FR" sz="2000" b="1" dirty="0" smtClean="0">
              <a:solidFill>
                <a:schemeClr val="accent4">
                  <a:lumMod val="50000"/>
                </a:schemeClr>
              </a:solidFill>
            </a:rPr>
            <a:t>(TBC)</a:t>
          </a:r>
          <a:endParaRPr lang="fr-FR" sz="2000" b="1" dirty="0">
            <a:solidFill>
              <a:schemeClr val="accent4">
                <a:lumMod val="50000"/>
              </a:schemeClr>
            </a:solidFill>
          </a:endParaRPr>
        </a:p>
      </dgm:t>
    </dgm:pt>
    <dgm:pt modelId="{13D6329D-9370-481E-BE44-C826B1954596}" type="parTrans" cxnId="{1BCCFF13-FE3A-4A53-953F-1FD4C3C003BD}">
      <dgm:prSet/>
      <dgm:spPr/>
      <dgm:t>
        <a:bodyPr/>
        <a:lstStyle/>
        <a:p>
          <a:endParaRPr lang="fr-FR"/>
        </a:p>
      </dgm:t>
    </dgm:pt>
    <dgm:pt modelId="{6CF6DFE5-DE45-4C1B-9A30-D93D2008C8CE}" type="sibTrans" cxnId="{1BCCFF13-FE3A-4A53-953F-1FD4C3C003BD}">
      <dgm:prSet/>
      <dgm:spPr/>
      <dgm:t>
        <a:bodyPr/>
        <a:lstStyle/>
        <a:p>
          <a:endParaRPr lang="fr-FR"/>
        </a:p>
      </dgm:t>
    </dgm:pt>
    <dgm:pt modelId="{D579622C-2D03-459E-AA5D-BFF9DEBD872C}">
      <dgm:prSet phldrT="[Texte]" custT="1"/>
      <dgm:spPr/>
      <dgm:t>
        <a:bodyPr/>
        <a:lstStyle/>
        <a:p>
          <a:pPr algn="l"/>
          <a:r>
            <a:rPr lang="fr-FR" sz="2400" b="1" dirty="0" smtClean="0">
              <a:solidFill>
                <a:schemeClr val="accent4">
                  <a:lumMod val="50000"/>
                </a:schemeClr>
              </a:solidFill>
            </a:rPr>
            <a:t>27-29 Mai 2019  </a:t>
          </a:r>
          <a:r>
            <a:rPr lang="fr-FR" sz="2000" b="1" dirty="0" smtClean="0">
              <a:solidFill>
                <a:schemeClr val="accent4">
                  <a:lumMod val="50000"/>
                </a:schemeClr>
              </a:solidFill>
            </a:rPr>
            <a:t>(TBC)</a:t>
          </a:r>
          <a:endParaRPr lang="fr-FR" sz="2000" b="1" dirty="0">
            <a:solidFill>
              <a:schemeClr val="accent4">
                <a:lumMod val="50000"/>
              </a:schemeClr>
            </a:solidFill>
          </a:endParaRPr>
        </a:p>
      </dgm:t>
    </dgm:pt>
    <dgm:pt modelId="{26AC6680-2A08-4473-8CBC-27FA52422DFA}" type="parTrans" cxnId="{E9B2E59E-6910-45EA-9AFB-6D78DD4F9B9F}">
      <dgm:prSet/>
      <dgm:spPr/>
      <dgm:t>
        <a:bodyPr/>
        <a:lstStyle/>
        <a:p>
          <a:endParaRPr lang="fr-FR"/>
        </a:p>
      </dgm:t>
    </dgm:pt>
    <dgm:pt modelId="{3317D339-97F3-43F9-9F00-CA14E0FD037B}" type="sibTrans" cxnId="{E9B2E59E-6910-45EA-9AFB-6D78DD4F9B9F}">
      <dgm:prSet/>
      <dgm:spPr/>
      <dgm:t>
        <a:bodyPr/>
        <a:lstStyle/>
        <a:p>
          <a:endParaRPr lang="fr-FR"/>
        </a:p>
      </dgm:t>
    </dgm:pt>
    <dgm:pt modelId="{0C18DC21-DD1D-40E1-8318-1A586044EB68}">
      <dgm:prSet phldrT="[Texte]" custT="1"/>
      <dgm:spPr/>
      <dgm:t>
        <a:bodyPr/>
        <a:lstStyle/>
        <a:p>
          <a:r>
            <a:rPr lang="fr-FR" sz="2400" b="1" dirty="0" smtClean="0">
              <a:solidFill>
                <a:schemeClr val="accent4">
                  <a:lumMod val="50000"/>
                </a:schemeClr>
              </a:solidFill>
            </a:rPr>
            <a:t>Dates TBD</a:t>
          </a:r>
          <a:endParaRPr lang="fr-FR" sz="2400" b="1" dirty="0">
            <a:solidFill>
              <a:schemeClr val="accent4">
                <a:lumMod val="50000"/>
              </a:schemeClr>
            </a:solidFill>
          </a:endParaRPr>
        </a:p>
      </dgm:t>
    </dgm:pt>
    <dgm:pt modelId="{ACF6544D-3EE6-4887-BF20-8C48A019D659}" type="parTrans" cxnId="{4B43B0AF-5014-419C-91A1-FA08117E611C}">
      <dgm:prSet/>
      <dgm:spPr/>
      <dgm:t>
        <a:bodyPr/>
        <a:lstStyle/>
        <a:p>
          <a:endParaRPr lang="fr-FR"/>
        </a:p>
      </dgm:t>
    </dgm:pt>
    <dgm:pt modelId="{F264D47B-EF2B-445F-9940-7ABD6D21C3A8}" type="sibTrans" cxnId="{4B43B0AF-5014-419C-91A1-FA08117E611C}">
      <dgm:prSet/>
      <dgm:spPr/>
      <dgm:t>
        <a:bodyPr/>
        <a:lstStyle/>
        <a:p>
          <a:endParaRPr lang="fr-FR"/>
        </a:p>
      </dgm:t>
    </dgm:pt>
    <dgm:pt modelId="{6B02F6DD-AD8C-41EC-86E7-38DCC59ABACB}">
      <dgm:prSet custT="1"/>
      <dgm:spPr/>
      <dgm:t>
        <a:bodyPr/>
        <a:lstStyle/>
        <a:p>
          <a:r>
            <a:rPr lang="fr-FR" sz="2400" b="1" dirty="0" smtClean="0">
              <a:solidFill>
                <a:schemeClr val="accent4">
                  <a:lumMod val="50000"/>
                </a:schemeClr>
              </a:solidFill>
            </a:rPr>
            <a:t> Dates </a:t>
          </a:r>
          <a:r>
            <a:rPr lang="fr-FR" sz="2000" b="1" dirty="0" smtClean="0">
              <a:solidFill>
                <a:schemeClr val="accent4">
                  <a:lumMod val="50000"/>
                </a:schemeClr>
              </a:solidFill>
            </a:rPr>
            <a:t>TBD</a:t>
          </a:r>
          <a:endParaRPr lang="fr-FR" sz="2000" b="1" dirty="0">
            <a:solidFill>
              <a:schemeClr val="accent4">
                <a:lumMod val="50000"/>
              </a:schemeClr>
            </a:solidFill>
          </a:endParaRPr>
        </a:p>
      </dgm:t>
    </dgm:pt>
    <dgm:pt modelId="{1AF59301-404B-4DAC-B621-80B5A2A92F78}" type="parTrans" cxnId="{FE14D199-64DD-45B6-8E9F-57F0A95AE01C}">
      <dgm:prSet/>
      <dgm:spPr/>
      <dgm:t>
        <a:bodyPr/>
        <a:lstStyle/>
        <a:p>
          <a:endParaRPr lang="fr-FR"/>
        </a:p>
      </dgm:t>
    </dgm:pt>
    <dgm:pt modelId="{8ADD5311-459B-484D-9A01-E054F384E0A1}" type="sibTrans" cxnId="{FE14D199-64DD-45B6-8E9F-57F0A95AE01C}">
      <dgm:prSet/>
      <dgm:spPr/>
      <dgm:t>
        <a:bodyPr/>
        <a:lstStyle/>
        <a:p>
          <a:endParaRPr lang="fr-FR"/>
        </a:p>
      </dgm:t>
    </dgm:pt>
    <dgm:pt modelId="{B1E86433-2B61-4140-9D5A-3330B09EACF3}">
      <dgm:prSet phldrT="[Texte]"/>
      <dgm:spPr/>
      <dgm:t>
        <a:bodyPr/>
        <a:lstStyle/>
        <a:p>
          <a:r>
            <a:rPr lang="fr-FR" sz="2400" b="1" dirty="0" smtClean="0">
              <a:solidFill>
                <a:schemeClr val="accent4">
                  <a:lumMod val="50000"/>
                </a:schemeClr>
              </a:solidFill>
            </a:rPr>
            <a:t>Jordanie</a:t>
          </a:r>
          <a:endParaRPr lang="fr-FR" sz="2400" b="1" dirty="0">
            <a:solidFill>
              <a:schemeClr val="accent4">
                <a:lumMod val="50000"/>
              </a:schemeClr>
            </a:solidFill>
          </a:endParaRPr>
        </a:p>
      </dgm:t>
    </dgm:pt>
    <dgm:pt modelId="{00E7B19F-18FC-4906-9482-C0265B642572}" type="parTrans" cxnId="{15E76F8F-A659-4F2B-850F-54A6590F9158}">
      <dgm:prSet/>
      <dgm:spPr/>
      <dgm:t>
        <a:bodyPr/>
        <a:lstStyle/>
        <a:p>
          <a:endParaRPr lang="fr-FR"/>
        </a:p>
      </dgm:t>
    </dgm:pt>
    <dgm:pt modelId="{149DDB39-9E51-43CF-AD11-B9D380C07F40}" type="sibTrans" cxnId="{15E76F8F-A659-4F2B-850F-54A6590F9158}">
      <dgm:prSet/>
      <dgm:spPr/>
      <dgm:t>
        <a:bodyPr/>
        <a:lstStyle/>
        <a:p>
          <a:endParaRPr lang="fr-FR"/>
        </a:p>
      </dgm:t>
    </dgm:pt>
    <dgm:pt modelId="{F2293DBE-F541-414A-8B80-BB69AFC36F9C}">
      <dgm:prSet phldrT="[Texte]" custT="1"/>
      <dgm:spPr/>
      <dgm:t>
        <a:bodyPr/>
        <a:lstStyle/>
        <a:p>
          <a:pPr algn="just"/>
          <a:r>
            <a:rPr lang="fr-FR" sz="2400" b="1" dirty="0" smtClean="0">
              <a:solidFill>
                <a:schemeClr val="accent4">
                  <a:lumMod val="50000"/>
                </a:schemeClr>
              </a:solidFill>
            </a:rPr>
            <a:t>Tunisie</a:t>
          </a:r>
          <a:r>
            <a:rPr lang="fr-FR" sz="1200" b="1" dirty="0" smtClean="0">
              <a:solidFill>
                <a:schemeClr val="accent4">
                  <a:lumMod val="50000"/>
                </a:schemeClr>
              </a:solidFill>
            </a:rPr>
            <a:t> </a:t>
          </a:r>
          <a:endParaRPr lang="fr-FR" sz="1200" b="1" dirty="0">
            <a:solidFill>
              <a:schemeClr val="accent4">
                <a:lumMod val="50000"/>
              </a:schemeClr>
            </a:solidFill>
          </a:endParaRPr>
        </a:p>
      </dgm:t>
    </dgm:pt>
    <dgm:pt modelId="{944AB97A-F397-4017-A453-094AB894357B}" type="parTrans" cxnId="{38F9E86C-0FE6-4EE0-AF48-95363AE01BD7}">
      <dgm:prSet/>
      <dgm:spPr/>
      <dgm:t>
        <a:bodyPr/>
        <a:lstStyle/>
        <a:p>
          <a:endParaRPr lang="fr-FR"/>
        </a:p>
      </dgm:t>
    </dgm:pt>
    <dgm:pt modelId="{BE8070E9-4304-45F6-89DA-B1690A5562A8}" type="sibTrans" cxnId="{38F9E86C-0FE6-4EE0-AF48-95363AE01BD7}">
      <dgm:prSet/>
      <dgm:spPr/>
      <dgm:t>
        <a:bodyPr/>
        <a:lstStyle/>
        <a:p>
          <a:endParaRPr lang="fr-FR"/>
        </a:p>
      </dgm:t>
    </dgm:pt>
    <dgm:pt modelId="{5450FC95-D26A-4BFA-B94E-9FB0FD272410}">
      <dgm:prSet phldrT="[Texte]" custT="1"/>
      <dgm:spPr/>
      <dgm:t>
        <a:bodyPr/>
        <a:lstStyle/>
        <a:p>
          <a:r>
            <a:rPr lang="fr-FR" sz="2400" b="1" dirty="0" smtClean="0">
              <a:solidFill>
                <a:schemeClr val="accent4">
                  <a:lumMod val="50000"/>
                </a:schemeClr>
              </a:solidFill>
            </a:rPr>
            <a:t>Egypte / Maroc</a:t>
          </a:r>
          <a:endParaRPr lang="fr-FR" sz="2400" b="1" dirty="0">
            <a:solidFill>
              <a:schemeClr val="accent4">
                <a:lumMod val="50000"/>
              </a:schemeClr>
            </a:solidFill>
          </a:endParaRPr>
        </a:p>
      </dgm:t>
    </dgm:pt>
    <dgm:pt modelId="{0EF58F89-445A-4553-80DF-60518A4EBEB7}" type="parTrans" cxnId="{5668DDC6-80B9-4B9F-9CDB-7C2DEC341677}">
      <dgm:prSet/>
      <dgm:spPr/>
      <dgm:t>
        <a:bodyPr/>
        <a:lstStyle/>
        <a:p>
          <a:endParaRPr lang="fr-FR"/>
        </a:p>
      </dgm:t>
    </dgm:pt>
    <dgm:pt modelId="{074C0A4D-22DD-4262-A528-BBBC712F2061}" type="sibTrans" cxnId="{5668DDC6-80B9-4B9F-9CDB-7C2DEC341677}">
      <dgm:prSet/>
      <dgm:spPr/>
      <dgm:t>
        <a:bodyPr/>
        <a:lstStyle/>
        <a:p>
          <a:endParaRPr lang="fr-FR"/>
        </a:p>
      </dgm:t>
    </dgm:pt>
    <dgm:pt modelId="{97FFDB11-4DC2-4191-9079-B38231B1BB75}">
      <dgm:prSet custT="1"/>
      <dgm:spPr/>
      <dgm:t>
        <a:bodyPr/>
        <a:lstStyle/>
        <a:p>
          <a:r>
            <a:rPr lang="fr-FR" sz="2400" b="1" dirty="0" smtClean="0">
              <a:solidFill>
                <a:schemeClr val="accent4">
                  <a:lumMod val="50000"/>
                </a:schemeClr>
              </a:solidFill>
            </a:rPr>
            <a:t>Liban</a:t>
          </a:r>
          <a:endParaRPr lang="fr-FR" sz="2400" b="1" dirty="0">
            <a:solidFill>
              <a:schemeClr val="accent4">
                <a:lumMod val="50000"/>
              </a:schemeClr>
            </a:solidFill>
          </a:endParaRPr>
        </a:p>
      </dgm:t>
    </dgm:pt>
    <dgm:pt modelId="{EEC371AF-68F2-422A-929F-2BAAA3026E5C}" type="parTrans" cxnId="{6B8911BD-ADE2-4012-8ADD-4F51B1B33494}">
      <dgm:prSet/>
      <dgm:spPr/>
      <dgm:t>
        <a:bodyPr/>
        <a:lstStyle/>
        <a:p>
          <a:endParaRPr lang="fr-FR"/>
        </a:p>
      </dgm:t>
    </dgm:pt>
    <dgm:pt modelId="{D80E064E-5696-460C-9A36-4851338F384E}" type="sibTrans" cxnId="{6B8911BD-ADE2-4012-8ADD-4F51B1B33494}">
      <dgm:prSet/>
      <dgm:spPr/>
      <dgm:t>
        <a:bodyPr/>
        <a:lstStyle/>
        <a:p>
          <a:endParaRPr lang="fr-FR"/>
        </a:p>
      </dgm:t>
    </dgm:pt>
    <dgm:pt modelId="{ABFC20F1-03DA-4C81-84C6-DE14BED3586A}">
      <dgm:prSet phldrT="[Texte]" custT="1"/>
      <dgm:spPr/>
      <dgm:t>
        <a:bodyPr/>
        <a:lstStyle/>
        <a:p>
          <a:endParaRPr lang="fr-FR" sz="1600" b="1" dirty="0">
            <a:solidFill>
              <a:schemeClr val="accent4">
                <a:lumMod val="50000"/>
              </a:schemeClr>
            </a:solidFill>
          </a:endParaRPr>
        </a:p>
      </dgm:t>
    </dgm:pt>
    <dgm:pt modelId="{3529C2E5-AAF4-4806-8ECD-7F96C270A0F0}" type="parTrans" cxnId="{2591520D-83B4-46F8-ADCB-D9D433FEFD00}">
      <dgm:prSet/>
      <dgm:spPr/>
      <dgm:t>
        <a:bodyPr/>
        <a:lstStyle/>
        <a:p>
          <a:endParaRPr lang="fr-FR"/>
        </a:p>
      </dgm:t>
    </dgm:pt>
    <dgm:pt modelId="{4C9C4E4C-807D-43BD-AF61-F1C1A944BAEA}" type="sibTrans" cxnId="{2591520D-83B4-46F8-ADCB-D9D433FEFD00}">
      <dgm:prSet/>
      <dgm:spPr/>
      <dgm:t>
        <a:bodyPr/>
        <a:lstStyle/>
        <a:p>
          <a:endParaRPr lang="fr-FR"/>
        </a:p>
      </dgm:t>
    </dgm:pt>
    <dgm:pt modelId="{C06FBD43-2517-455E-9AE0-E3E2607E0F17}" type="pres">
      <dgm:prSet presAssocID="{35160775-7442-4095-A4C9-B7DA07C0310E}" presName="Name0" presStyleCnt="0">
        <dgm:presLayoutVars>
          <dgm:dir/>
          <dgm:animLvl val="lvl"/>
          <dgm:resizeHandles val="exact"/>
        </dgm:presLayoutVars>
      </dgm:prSet>
      <dgm:spPr/>
      <dgm:t>
        <a:bodyPr/>
        <a:lstStyle/>
        <a:p>
          <a:endParaRPr lang="fr-FR"/>
        </a:p>
      </dgm:t>
    </dgm:pt>
    <dgm:pt modelId="{E13E9360-9D3A-4CE1-BC26-C1B7ED86C03B}" type="pres">
      <dgm:prSet presAssocID="{454CE948-9EFB-4E69-8550-BC7825BA3662}" presName="composite" presStyleCnt="0"/>
      <dgm:spPr/>
    </dgm:pt>
    <dgm:pt modelId="{963E249B-C8E7-45EA-A0A2-43D61D9CE624}" type="pres">
      <dgm:prSet presAssocID="{454CE948-9EFB-4E69-8550-BC7825BA3662}" presName="parTx" presStyleLbl="alignNode1" presStyleIdx="0" presStyleCnt="4" custScaleY="164473">
        <dgm:presLayoutVars>
          <dgm:chMax val="0"/>
          <dgm:chPref val="0"/>
          <dgm:bulletEnabled val="1"/>
        </dgm:presLayoutVars>
      </dgm:prSet>
      <dgm:spPr/>
      <dgm:t>
        <a:bodyPr/>
        <a:lstStyle/>
        <a:p>
          <a:endParaRPr lang="fr-FR"/>
        </a:p>
      </dgm:t>
    </dgm:pt>
    <dgm:pt modelId="{E810C55A-F34E-4975-9757-365045EA31DF}" type="pres">
      <dgm:prSet presAssocID="{454CE948-9EFB-4E69-8550-BC7825BA3662}" presName="desTx" presStyleLbl="alignAccFollowNode1" presStyleIdx="0" presStyleCnt="4" custLinFactNeighborX="-166" custLinFactNeighborY="6272">
        <dgm:presLayoutVars>
          <dgm:bulletEnabled val="1"/>
        </dgm:presLayoutVars>
      </dgm:prSet>
      <dgm:spPr/>
      <dgm:t>
        <a:bodyPr/>
        <a:lstStyle/>
        <a:p>
          <a:endParaRPr lang="fr-FR"/>
        </a:p>
      </dgm:t>
    </dgm:pt>
    <dgm:pt modelId="{D3573757-BFE6-45B0-9E1D-ADA9393D4867}" type="pres">
      <dgm:prSet presAssocID="{306A2DB7-AAB5-45FE-8E75-0A524637B52B}" presName="space" presStyleCnt="0"/>
      <dgm:spPr/>
    </dgm:pt>
    <dgm:pt modelId="{8C071DC7-690B-405C-A2EF-2A23AA4B912C}" type="pres">
      <dgm:prSet presAssocID="{6719175D-9BE3-4687-BC43-2E9F9A833321}" presName="composite" presStyleCnt="0"/>
      <dgm:spPr/>
    </dgm:pt>
    <dgm:pt modelId="{6A7010F9-41FE-41A9-A5C7-320C84EDE928}" type="pres">
      <dgm:prSet presAssocID="{6719175D-9BE3-4687-BC43-2E9F9A833321}" presName="parTx" presStyleLbl="alignNode1" presStyleIdx="1" presStyleCnt="4" custScaleY="166440" custLinFactNeighborX="-1821">
        <dgm:presLayoutVars>
          <dgm:chMax val="0"/>
          <dgm:chPref val="0"/>
          <dgm:bulletEnabled val="1"/>
        </dgm:presLayoutVars>
      </dgm:prSet>
      <dgm:spPr/>
      <dgm:t>
        <a:bodyPr/>
        <a:lstStyle/>
        <a:p>
          <a:endParaRPr lang="fr-FR"/>
        </a:p>
      </dgm:t>
    </dgm:pt>
    <dgm:pt modelId="{BB8AA1F9-E3C9-47B9-8BF3-1AB77076DB7E}" type="pres">
      <dgm:prSet presAssocID="{6719175D-9BE3-4687-BC43-2E9F9A833321}" presName="desTx" presStyleLbl="alignAccFollowNode1" presStyleIdx="1" presStyleCnt="4" custLinFactNeighborX="-1820" custLinFactNeighborY="8215">
        <dgm:presLayoutVars>
          <dgm:bulletEnabled val="1"/>
        </dgm:presLayoutVars>
      </dgm:prSet>
      <dgm:spPr/>
      <dgm:t>
        <a:bodyPr/>
        <a:lstStyle/>
        <a:p>
          <a:endParaRPr lang="fr-FR"/>
        </a:p>
      </dgm:t>
    </dgm:pt>
    <dgm:pt modelId="{CD370E87-92A2-4725-BD0F-3DB175A66303}" type="pres">
      <dgm:prSet presAssocID="{072A36FF-9149-4706-BB42-BF07D5586B56}" presName="space" presStyleCnt="0"/>
      <dgm:spPr/>
    </dgm:pt>
    <dgm:pt modelId="{9760AC70-B2E9-4FA5-B5B1-85166F814F8D}" type="pres">
      <dgm:prSet presAssocID="{CFD92CB9-0ADF-4867-A1C4-F803F47C61AE}" presName="composite" presStyleCnt="0"/>
      <dgm:spPr/>
    </dgm:pt>
    <dgm:pt modelId="{98583FC7-FB14-485A-BA42-B2230749B3E4}" type="pres">
      <dgm:prSet presAssocID="{CFD92CB9-0ADF-4867-A1C4-F803F47C61AE}" presName="parTx" presStyleLbl="alignNode1" presStyleIdx="2" presStyleCnt="4" custScaleY="164228">
        <dgm:presLayoutVars>
          <dgm:chMax val="0"/>
          <dgm:chPref val="0"/>
          <dgm:bulletEnabled val="1"/>
        </dgm:presLayoutVars>
      </dgm:prSet>
      <dgm:spPr/>
      <dgm:t>
        <a:bodyPr/>
        <a:lstStyle/>
        <a:p>
          <a:endParaRPr lang="fr-FR"/>
        </a:p>
      </dgm:t>
    </dgm:pt>
    <dgm:pt modelId="{110E9144-08F0-454A-B063-DEBDBA0221A8}" type="pres">
      <dgm:prSet presAssocID="{CFD92CB9-0ADF-4867-A1C4-F803F47C61AE}" presName="desTx" presStyleLbl="alignAccFollowNode1" presStyleIdx="2" presStyleCnt="4" custLinFactNeighborY="8136">
        <dgm:presLayoutVars>
          <dgm:bulletEnabled val="1"/>
        </dgm:presLayoutVars>
      </dgm:prSet>
      <dgm:spPr/>
      <dgm:t>
        <a:bodyPr/>
        <a:lstStyle/>
        <a:p>
          <a:endParaRPr lang="fr-FR"/>
        </a:p>
      </dgm:t>
    </dgm:pt>
    <dgm:pt modelId="{07173531-C3C1-4E4E-BC8A-C42C254AE8EA}" type="pres">
      <dgm:prSet presAssocID="{4C897A17-3F37-47AD-B0AB-9A868334FDDF}" presName="space" presStyleCnt="0"/>
      <dgm:spPr/>
    </dgm:pt>
    <dgm:pt modelId="{BC29FCEA-2343-4D0B-B1E6-26C8C5593291}" type="pres">
      <dgm:prSet presAssocID="{60CEA565-5743-4E1F-BFAF-4309F1CC9635}" presName="composite" presStyleCnt="0"/>
      <dgm:spPr/>
    </dgm:pt>
    <dgm:pt modelId="{92256D3E-8F99-43AD-A2F3-CCA1630EF3E6}" type="pres">
      <dgm:prSet presAssocID="{60CEA565-5743-4E1F-BFAF-4309F1CC9635}" presName="parTx" presStyleLbl="alignNode1" presStyleIdx="3" presStyleCnt="4" custScaleY="166931">
        <dgm:presLayoutVars>
          <dgm:chMax val="0"/>
          <dgm:chPref val="0"/>
          <dgm:bulletEnabled val="1"/>
        </dgm:presLayoutVars>
      </dgm:prSet>
      <dgm:spPr/>
      <dgm:t>
        <a:bodyPr/>
        <a:lstStyle/>
        <a:p>
          <a:endParaRPr lang="fr-FR"/>
        </a:p>
      </dgm:t>
    </dgm:pt>
    <dgm:pt modelId="{FD084E5D-E0C8-4158-BF75-4FB14FB10855}" type="pres">
      <dgm:prSet presAssocID="{60CEA565-5743-4E1F-BFAF-4309F1CC9635}" presName="desTx" presStyleLbl="alignAccFollowNode1" presStyleIdx="3" presStyleCnt="4" custLinFactNeighborY="7991">
        <dgm:presLayoutVars>
          <dgm:bulletEnabled val="1"/>
        </dgm:presLayoutVars>
      </dgm:prSet>
      <dgm:spPr/>
      <dgm:t>
        <a:bodyPr/>
        <a:lstStyle/>
        <a:p>
          <a:endParaRPr lang="fr-FR"/>
        </a:p>
      </dgm:t>
    </dgm:pt>
  </dgm:ptLst>
  <dgm:cxnLst>
    <dgm:cxn modelId="{35D5F796-D76C-486F-8579-0F7D83A71BE9}" type="presOf" srcId="{454CE948-9EFB-4E69-8550-BC7825BA3662}" destId="{963E249B-C8E7-45EA-A0A2-43D61D9CE624}" srcOrd="0" destOrd="0" presId="urn:microsoft.com/office/officeart/2005/8/layout/hList1"/>
    <dgm:cxn modelId="{1EFA18AD-78FD-4D2F-8A7D-31174E525727}" srcId="{35160775-7442-4095-A4C9-B7DA07C0310E}" destId="{CFD92CB9-0ADF-4867-A1C4-F803F47C61AE}" srcOrd="2" destOrd="0" parTransId="{38732076-3710-4E7D-B351-C97522B1F284}" sibTransId="{4C897A17-3F37-47AD-B0AB-9A868334FDDF}"/>
    <dgm:cxn modelId="{39633D61-0159-4AF8-8211-26093670DE67}" type="presOf" srcId="{F2293DBE-F541-414A-8B80-BB69AFC36F9C}" destId="{BB8AA1F9-E3C9-47B9-8BF3-1AB77076DB7E}" srcOrd="0" destOrd="3" presId="urn:microsoft.com/office/officeart/2005/8/layout/hList1"/>
    <dgm:cxn modelId="{FE14D199-64DD-45B6-8E9F-57F0A95AE01C}" srcId="{60CEA565-5743-4E1F-BFAF-4309F1CC9635}" destId="{6B02F6DD-AD8C-41EC-86E7-38DCC59ABACB}" srcOrd="2" destOrd="0" parTransId="{1AF59301-404B-4DAC-B621-80B5A2A92F78}" sibTransId="{8ADD5311-459B-484D-9A01-E054F384E0A1}"/>
    <dgm:cxn modelId="{5D38DFBE-C4F6-4C7A-AC75-7944CC4A8A57}" type="presOf" srcId="{ABFC20F1-03DA-4C81-84C6-DE14BED3586A}" destId="{E810C55A-F34E-4975-9757-365045EA31DF}" srcOrd="0" destOrd="0" presId="urn:microsoft.com/office/officeart/2005/8/layout/hList1"/>
    <dgm:cxn modelId="{821272DB-FC7C-4405-999E-C5821C9C7F0C}" srcId="{6719175D-9BE3-4687-BC43-2E9F9A833321}" destId="{4D536F5F-70C4-4CDA-A69B-22DEA8D905C1}" srcOrd="0" destOrd="0" parTransId="{BD337153-E78A-40AA-85F9-22EF06026158}" sibTransId="{892E8350-4275-4E8E-96B7-A0437A8D8E44}"/>
    <dgm:cxn modelId="{DB0FCDF2-5C40-4C9D-8471-F1280BE0A95C}" type="presOf" srcId="{CFD92CB9-0ADF-4867-A1C4-F803F47C61AE}" destId="{98583FC7-FB14-485A-BA42-B2230749B3E4}" srcOrd="0" destOrd="0" presId="urn:microsoft.com/office/officeart/2005/8/layout/hList1"/>
    <dgm:cxn modelId="{4B43B0AF-5014-419C-91A1-FA08117E611C}" srcId="{CFD92CB9-0ADF-4867-A1C4-F803F47C61AE}" destId="{0C18DC21-DD1D-40E1-8318-1A586044EB68}" srcOrd="2" destOrd="0" parTransId="{ACF6544D-3EE6-4887-BF20-8C48A019D659}" sibTransId="{F264D47B-EF2B-445F-9940-7ABD6D21C3A8}"/>
    <dgm:cxn modelId="{15E76F8F-A659-4F2B-850F-54A6590F9158}" srcId="{454CE948-9EFB-4E69-8550-BC7825BA3662}" destId="{B1E86433-2B61-4140-9D5A-3330B09EACF3}" srcOrd="3" destOrd="0" parTransId="{00E7B19F-18FC-4906-9482-C0265B642572}" sibTransId="{149DDB39-9E51-43CF-AD11-B9D380C07F40}"/>
    <dgm:cxn modelId="{6B8911BD-ADE2-4012-8ADD-4F51B1B33494}" srcId="{60CEA565-5743-4E1F-BFAF-4309F1CC9635}" destId="{97FFDB11-4DC2-4191-9079-B38231B1BB75}" srcOrd="3" destOrd="0" parTransId="{EEC371AF-68F2-422A-929F-2BAAA3026E5C}" sibTransId="{D80E064E-5696-460C-9A36-4851338F384E}"/>
    <dgm:cxn modelId="{6DC09E5D-17BA-43F3-B391-97AFB07CE667}" srcId="{35160775-7442-4095-A4C9-B7DA07C0310E}" destId="{6719175D-9BE3-4687-BC43-2E9F9A833321}" srcOrd="1" destOrd="0" parTransId="{035CF405-06C6-4FEC-B015-CC37319CC621}" sibTransId="{072A36FF-9149-4706-BB42-BF07D5586B56}"/>
    <dgm:cxn modelId="{9069D9BE-7F6F-4232-A108-9D4AABD4BE6E}" type="presOf" srcId="{5EAF2043-6DAF-41A3-A27E-6496AC616DF7}" destId="{E810C55A-F34E-4975-9757-365045EA31DF}" srcOrd="0" destOrd="1" presId="urn:microsoft.com/office/officeart/2005/8/layout/hList1"/>
    <dgm:cxn modelId="{2591520D-83B4-46F8-ADCB-D9D433FEFD00}" srcId="{454CE948-9EFB-4E69-8550-BC7825BA3662}" destId="{ABFC20F1-03DA-4C81-84C6-DE14BED3586A}" srcOrd="0" destOrd="0" parTransId="{3529C2E5-AAF4-4806-8ECD-7F96C270A0F0}" sibTransId="{4C9C4E4C-807D-43BD-AF61-F1C1A944BAEA}"/>
    <dgm:cxn modelId="{FC82FC9E-D653-4BBA-ADF0-B780569789D0}" type="presOf" srcId="{97FFDB11-4DC2-4191-9079-B38231B1BB75}" destId="{FD084E5D-E0C8-4158-BF75-4FB14FB10855}" srcOrd="0" destOrd="3" presId="urn:microsoft.com/office/officeart/2005/8/layout/hList1"/>
    <dgm:cxn modelId="{8BE5728A-7903-42A8-8AD4-DD2AF8B10F85}" type="presOf" srcId="{CFBE70C9-173A-4367-A9BF-FA84D1757DDF}" destId="{110E9144-08F0-454A-B063-DEBDBA0221A8}" srcOrd="0" destOrd="0" presId="urn:microsoft.com/office/officeart/2005/8/layout/hList1"/>
    <dgm:cxn modelId="{89202C15-A568-49D4-BE7F-C4B0F60BBC11}" type="presOf" srcId="{D4D0AD7B-8B67-4F28-905B-17632DF4AD85}" destId="{110E9144-08F0-454A-B063-DEBDBA0221A8}" srcOrd="0" destOrd="1" presId="urn:microsoft.com/office/officeart/2005/8/layout/hList1"/>
    <dgm:cxn modelId="{3DA17EA3-A067-4656-8E23-8FCD9B3A01EC}" type="presOf" srcId="{B1E86433-2B61-4140-9D5A-3330B09EACF3}" destId="{E810C55A-F34E-4975-9757-365045EA31DF}" srcOrd="0" destOrd="3" presId="urn:microsoft.com/office/officeart/2005/8/layout/hList1"/>
    <dgm:cxn modelId="{CE758759-0C11-4F10-8FA3-532C556AFA84}" type="presOf" srcId="{6B02F6DD-AD8C-41EC-86E7-38DCC59ABACB}" destId="{FD084E5D-E0C8-4158-BF75-4FB14FB10855}" srcOrd="0" destOrd="2" presId="urn:microsoft.com/office/officeart/2005/8/layout/hList1"/>
    <dgm:cxn modelId="{3E5DE164-73D0-445A-8721-31BFE7C06255}" type="presOf" srcId="{D579622C-2D03-459E-AA5D-BFF9DEBD872C}" destId="{BB8AA1F9-E3C9-47B9-8BF3-1AB77076DB7E}" srcOrd="0" destOrd="2" presId="urn:microsoft.com/office/officeart/2005/8/layout/hList1"/>
    <dgm:cxn modelId="{5668DDC6-80B9-4B9F-9CDB-7C2DEC341677}" srcId="{CFD92CB9-0ADF-4867-A1C4-F803F47C61AE}" destId="{5450FC95-D26A-4BFA-B94E-9FB0FD272410}" srcOrd="3" destOrd="0" parTransId="{0EF58F89-445A-4553-80DF-60518A4EBEB7}" sibTransId="{074C0A4D-22DD-4262-A528-BBBC712F2061}"/>
    <dgm:cxn modelId="{0B812A64-CD47-4571-8E9A-3259E9740F1B}" type="presOf" srcId="{2B342EA5-5596-4AE5-93C0-752B5B9CC73F}" destId="{BB8AA1F9-E3C9-47B9-8BF3-1AB77076DB7E}" srcOrd="0" destOrd="1" presId="urn:microsoft.com/office/officeart/2005/8/layout/hList1"/>
    <dgm:cxn modelId="{38F9E86C-0FE6-4EE0-AF48-95363AE01BD7}" srcId="{6719175D-9BE3-4687-BC43-2E9F9A833321}" destId="{F2293DBE-F541-414A-8B80-BB69AFC36F9C}" srcOrd="3" destOrd="0" parTransId="{944AB97A-F397-4017-A453-094AB894357B}" sibTransId="{BE8070E9-4304-45F6-89DA-B1690A5562A8}"/>
    <dgm:cxn modelId="{95649DEA-DB3F-4D5A-8728-09821B261E06}" srcId="{35160775-7442-4095-A4C9-B7DA07C0310E}" destId="{454CE948-9EFB-4E69-8550-BC7825BA3662}" srcOrd="0" destOrd="0" parTransId="{1061B89D-23B1-4BDE-A5B2-AA7DA35B00F0}" sibTransId="{306A2DB7-AAB5-45FE-8E75-0A524637B52B}"/>
    <dgm:cxn modelId="{1BCCFF13-FE3A-4A53-953F-1FD4C3C003BD}" srcId="{454CE948-9EFB-4E69-8550-BC7825BA3662}" destId="{958CF4D4-A11E-4750-91DD-00C589C519FB}" srcOrd="2" destOrd="0" parTransId="{13D6329D-9370-481E-BE44-C826B1954596}" sibTransId="{6CF6DFE5-DE45-4C1B-9A30-D93D2008C8CE}"/>
    <dgm:cxn modelId="{8094585C-C5DC-4E6A-BE9D-76973E503C3F}" type="presOf" srcId="{0C18DC21-DD1D-40E1-8318-1A586044EB68}" destId="{110E9144-08F0-454A-B063-DEBDBA0221A8}" srcOrd="0" destOrd="2" presId="urn:microsoft.com/office/officeart/2005/8/layout/hList1"/>
    <dgm:cxn modelId="{659524CD-3D41-40E3-A32C-49136FDE5028}" type="presOf" srcId="{60CEA565-5743-4E1F-BFAF-4309F1CC9635}" destId="{92256D3E-8F99-43AD-A2F3-CCA1630EF3E6}" srcOrd="0" destOrd="0" presId="urn:microsoft.com/office/officeart/2005/8/layout/hList1"/>
    <dgm:cxn modelId="{A3655955-AE5C-4BD9-8400-5B8ADA68BF7B}" srcId="{454CE948-9EFB-4E69-8550-BC7825BA3662}" destId="{5EAF2043-6DAF-41A3-A27E-6496AC616DF7}" srcOrd="1" destOrd="0" parTransId="{3F1746F5-79F0-4CBA-9097-F1A1D2961DEB}" sibTransId="{C61571A2-BD75-4F2D-90FA-16BC2C72975B}"/>
    <dgm:cxn modelId="{F4BFC41F-EEFD-439D-83EF-0CBE7860ECF1}" type="presOf" srcId="{958CF4D4-A11E-4750-91DD-00C589C519FB}" destId="{E810C55A-F34E-4975-9757-365045EA31DF}" srcOrd="0" destOrd="2" presId="urn:microsoft.com/office/officeart/2005/8/layout/hList1"/>
    <dgm:cxn modelId="{21F5A32B-BA8B-4E2B-9697-9DB6AD16784D}" srcId="{CFD92CB9-0ADF-4867-A1C4-F803F47C61AE}" destId="{D4D0AD7B-8B67-4F28-905B-17632DF4AD85}" srcOrd="1" destOrd="0" parTransId="{D0CBA102-6E05-4F56-9C04-4629431458AE}" sibTransId="{101D6A91-13F7-40E2-BB24-6151F7FB7770}"/>
    <dgm:cxn modelId="{382F55F4-51CD-4EF6-B377-75E2DFD6758B}" srcId="{60CEA565-5743-4E1F-BFAF-4309F1CC9635}" destId="{BCD765AC-9BF6-4835-8638-444EBD5AD1D7}" srcOrd="1" destOrd="0" parTransId="{D7314C23-A99B-4A28-9178-15807784C5EC}" sibTransId="{08081B41-5C67-43C8-8077-38A0CFE4F748}"/>
    <dgm:cxn modelId="{9117D0E8-C834-479A-8D22-C085528DCC9A}" type="presOf" srcId="{4D536F5F-70C4-4CDA-A69B-22DEA8D905C1}" destId="{BB8AA1F9-E3C9-47B9-8BF3-1AB77076DB7E}" srcOrd="0" destOrd="0" presId="urn:microsoft.com/office/officeart/2005/8/layout/hList1"/>
    <dgm:cxn modelId="{89CE9A80-0A08-4D13-8D33-14FD2D06BA50}" type="presOf" srcId="{35160775-7442-4095-A4C9-B7DA07C0310E}" destId="{C06FBD43-2517-455E-9AE0-E3E2607E0F17}" srcOrd="0" destOrd="0" presId="urn:microsoft.com/office/officeart/2005/8/layout/hList1"/>
    <dgm:cxn modelId="{B6464517-C76B-4F52-A56A-E2DB343CB628}" srcId="{6719175D-9BE3-4687-BC43-2E9F9A833321}" destId="{2B342EA5-5596-4AE5-93C0-752B5B9CC73F}" srcOrd="1" destOrd="0" parTransId="{CDD5B5FD-37F2-44BD-B7D9-E5D3D2E13479}" sibTransId="{09D00D6B-3053-4A77-959C-4207204871B2}"/>
    <dgm:cxn modelId="{E9B2E59E-6910-45EA-9AFB-6D78DD4F9B9F}" srcId="{6719175D-9BE3-4687-BC43-2E9F9A833321}" destId="{D579622C-2D03-459E-AA5D-BFF9DEBD872C}" srcOrd="2" destOrd="0" parTransId="{26AC6680-2A08-4473-8CBC-27FA52422DFA}" sibTransId="{3317D339-97F3-43F9-9F00-CA14E0FD037B}"/>
    <dgm:cxn modelId="{14E09B95-1F24-44CD-A230-4F89C7DBAA36}" type="presOf" srcId="{DD9A7DBC-B5BA-4587-B1F8-BF6F2644E20A}" destId="{FD084E5D-E0C8-4158-BF75-4FB14FB10855}" srcOrd="0" destOrd="0" presId="urn:microsoft.com/office/officeart/2005/8/layout/hList1"/>
    <dgm:cxn modelId="{AA2DD1F9-75D7-44B1-ACE0-BBC2FCD6BE4F}" type="presOf" srcId="{6719175D-9BE3-4687-BC43-2E9F9A833321}" destId="{6A7010F9-41FE-41A9-A5C7-320C84EDE928}" srcOrd="0" destOrd="0" presId="urn:microsoft.com/office/officeart/2005/8/layout/hList1"/>
    <dgm:cxn modelId="{E2447C14-4E0B-4469-A29D-7C30A4EFBA8C}" srcId="{CFD92CB9-0ADF-4867-A1C4-F803F47C61AE}" destId="{CFBE70C9-173A-4367-A9BF-FA84D1757DDF}" srcOrd="0" destOrd="0" parTransId="{17CB55A5-D61D-4A02-88A1-8E77AA111E6C}" sibTransId="{BDA5E495-C231-42DB-8784-CE037BC3C576}"/>
    <dgm:cxn modelId="{74775A72-A92C-413D-B64E-F96FAF22EDDD}" srcId="{35160775-7442-4095-A4C9-B7DA07C0310E}" destId="{60CEA565-5743-4E1F-BFAF-4309F1CC9635}" srcOrd="3" destOrd="0" parTransId="{59248A6E-35D9-4F61-A595-6D03503321A0}" sibTransId="{C1B1C74A-BB71-4A36-A1A0-124AA4899395}"/>
    <dgm:cxn modelId="{07EE9588-A062-431C-ACFE-EEE7C0C4E5D6}" type="presOf" srcId="{BCD765AC-9BF6-4835-8638-444EBD5AD1D7}" destId="{FD084E5D-E0C8-4158-BF75-4FB14FB10855}" srcOrd="0" destOrd="1" presId="urn:microsoft.com/office/officeart/2005/8/layout/hList1"/>
    <dgm:cxn modelId="{A46408CD-5064-4D66-9020-008C1BD276D5}" srcId="{60CEA565-5743-4E1F-BFAF-4309F1CC9635}" destId="{DD9A7DBC-B5BA-4587-B1F8-BF6F2644E20A}" srcOrd="0" destOrd="0" parTransId="{4E44D4CB-F7E5-4D44-BC65-CF4997BB0AC5}" sibTransId="{56456650-5B85-44A5-9E78-0462AD1CEB83}"/>
    <dgm:cxn modelId="{AD36E387-9183-4D0D-8567-E38528FF69CB}" type="presOf" srcId="{5450FC95-D26A-4BFA-B94E-9FB0FD272410}" destId="{110E9144-08F0-454A-B063-DEBDBA0221A8}" srcOrd="0" destOrd="3" presId="urn:microsoft.com/office/officeart/2005/8/layout/hList1"/>
    <dgm:cxn modelId="{07CC44C7-7493-40FB-A2A4-5FC585E431F1}" type="presParOf" srcId="{C06FBD43-2517-455E-9AE0-E3E2607E0F17}" destId="{E13E9360-9D3A-4CE1-BC26-C1B7ED86C03B}" srcOrd="0" destOrd="0" presId="urn:microsoft.com/office/officeart/2005/8/layout/hList1"/>
    <dgm:cxn modelId="{3EC1D48D-231A-4FB6-8C26-DD6E796B3703}" type="presParOf" srcId="{E13E9360-9D3A-4CE1-BC26-C1B7ED86C03B}" destId="{963E249B-C8E7-45EA-A0A2-43D61D9CE624}" srcOrd="0" destOrd="0" presId="urn:microsoft.com/office/officeart/2005/8/layout/hList1"/>
    <dgm:cxn modelId="{3848EC25-E51D-48AC-AE85-09A7526CC6C4}" type="presParOf" srcId="{E13E9360-9D3A-4CE1-BC26-C1B7ED86C03B}" destId="{E810C55A-F34E-4975-9757-365045EA31DF}" srcOrd="1" destOrd="0" presId="urn:microsoft.com/office/officeart/2005/8/layout/hList1"/>
    <dgm:cxn modelId="{A7B0E49E-DF1E-425C-A589-8D832C2B8B70}" type="presParOf" srcId="{C06FBD43-2517-455E-9AE0-E3E2607E0F17}" destId="{D3573757-BFE6-45B0-9E1D-ADA9393D4867}" srcOrd="1" destOrd="0" presId="urn:microsoft.com/office/officeart/2005/8/layout/hList1"/>
    <dgm:cxn modelId="{80C401AA-5022-4528-AC64-37A75480D6B6}" type="presParOf" srcId="{C06FBD43-2517-455E-9AE0-E3E2607E0F17}" destId="{8C071DC7-690B-405C-A2EF-2A23AA4B912C}" srcOrd="2" destOrd="0" presId="urn:microsoft.com/office/officeart/2005/8/layout/hList1"/>
    <dgm:cxn modelId="{663F64EB-1921-4065-9931-9690BA9E7C48}" type="presParOf" srcId="{8C071DC7-690B-405C-A2EF-2A23AA4B912C}" destId="{6A7010F9-41FE-41A9-A5C7-320C84EDE928}" srcOrd="0" destOrd="0" presId="urn:microsoft.com/office/officeart/2005/8/layout/hList1"/>
    <dgm:cxn modelId="{B887DC21-06A8-4993-803A-A85D302FE039}" type="presParOf" srcId="{8C071DC7-690B-405C-A2EF-2A23AA4B912C}" destId="{BB8AA1F9-E3C9-47B9-8BF3-1AB77076DB7E}" srcOrd="1" destOrd="0" presId="urn:microsoft.com/office/officeart/2005/8/layout/hList1"/>
    <dgm:cxn modelId="{FC9B7EED-FED8-4D66-9136-49C0CD56FDEE}" type="presParOf" srcId="{C06FBD43-2517-455E-9AE0-E3E2607E0F17}" destId="{CD370E87-92A2-4725-BD0F-3DB175A66303}" srcOrd="3" destOrd="0" presId="urn:microsoft.com/office/officeart/2005/8/layout/hList1"/>
    <dgm:cxn modelId="{02FB3410-E9F0-4D68-826B-A8BCF3DF3911}" type="presParOf" srcId="{C06FBD43-2517-455E-9AE0-E3E2607E0F17}" destId="{9760AC70-B2E9-4FA5-B5B1-85166F814F8D}" srcOrd="4" destOrd="0" presId="urn:microsoft.com/office/officeart/2005/8/layout/hList1"/>
    <dgm:cxn modelId="{762D89A2-A837-4909-8A53-50CDDE9AE933}" type="presParOf" srcId="{9760AC70-B2E9-4FA5-B5B1-85166F814F8D}" destId="{98583FC7-FB14-485A-BA42-B2230749B3E4}" srcOrd="0" destOrd="0" presId="urn:microsoft.com/office/officeart/2005/8/layout/hList1"/>
    <dgm:cxn modelId="{73DEC7D4-8F61-4FD3-B287-4EC457CB25D5}" type="presParOf" srcId="{9760AC70-B2E9-4FA5-B5B1-85166F814F8D}" destId="{110E9144-08F0-454A-B063-DEBDBA0221A8}" srcOrd="1" destOrd="0" presId="urn:microsoft.com/office/officeart/2005/8/layout/hList1"/>
    <dgm:cxn modelId="{C4436ED2-1C4F-4101-8853-DE4E661F6A1E}" type="presParOf" srcId="{C06FBD43-2517-455E-9AE0-E3E2607E0F17}" destId="{07173531-C3C1-4E4E-BC8A-C42C254AE8EA}" srcOrd="5" destOrd="0" presId="urn:microsoft.com/office/officeart/2005/8/layout/hList1"/>
    <dgm:cxn modelId="{F3ED7DE5-E484-476A-844B-0EE2D956E081}" type="presParOf" srcId="{C06FBD43-2517-455E-9AE0-E3E2607E0F17}" destId="{BC29FCEA-2343-4D0B-B1E6-26C8C5593291}" srcOrd="6" destOrd="0" presId="urn:microsoft.com/office/officeart/2005/8/layout/hList1"/>
    <dgm:cxn modelId="{C334A38D-28B3-4469-9E88-D1EDB6217E37}" type="presParOf" srcId="{BC29FCEA-2343-4D0B-B1E6-26C8C5593291}" destId="{92256D3E-8F99-43AD-A2F3-CCA1630EF3E6}" srcOrd="0" destOrd="0" presId="urn:microsoft.com/office/officeart/2005/8/layout/hList1"/>
    <dgm:cxn modelId="{C93B2DCD-0779-4F16-9ECD-A2E40A4FF240}" type="presParOf" srcId="{BC29FCEA-2343-4D0B-B1E6-26C8C5593291}" destId="{FD084E5D-E0C8-4158-BF75-4FB14FB1085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60775-7442-4095-A4C9-B7DA07C0310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fr-FR"/>
        </a:p>
      </dgm:t>
    </dgm:pt>
    <dgm:pt modelId="{454CE948-9EFB-4E69-8550-BC7825BA3662}">
      <dgm:prSet phldrT="[Texte]" custT="1"/>
      <dgm:spPr/>
      <dgm:t>
        <a:bodyPr/>
        <a:lstStyle/>
        <a:p>
          <a:r>
            <a:rPr lang="fr-FR" sz="2400" b="1" dirty="0" err="1" smtClean="0">
              <a:solidFill>
                <a:schemeClr val="tx1"/>
              </a:solidFill>
            </a:rPr>
            <a:t>Roadshow</a:t>
          </a:r>
          <a:r>
            <a:rPr lang="fr-FR" sz="2400" b="1" dirty="0" smtClean="0">
              <a:solidFill>
                <a:schemeClr val="tx1"/>
              </a:solidFill>
            </a:rPr>
            <a:t> # 1</a:t>
          </a:r>
          <a:endParaRPr lang="fr-FR" sz="2400" b="1" dirty="0">
            <a:solidFill>
              <a:schemeClr val="tx1"/>
            </a:solidFill>
          </a:endParaRPr>
        </a:p>
      </dgm:t>
    </dgm:pt>
    <dgm:pt modelId="{1061B89D-23B1-4BDE-A5B2-AA7DA35B00F0}" type="parTrans" cxnId="{95649DEA-DB3F-4D5A-8728-09821B261E06}">
      <dgm:prSet/>
      <dgm:spPr/>
      <dgm:t>
        <a:bodyPr/>
        <a:lstStyle/>
        <a:p>
          <a:endParaRPr lang="fr-FR"/>
        </a:p>
      </dgm:t>
    </dgm:pt>
    <dgm:pt modelId="{306A2DB7-AAB5-45FE-8E75-0A524637B52B}" type="sibTrans" cxnId="{95649DEA-DB3F-4D5A-8728-09821B261E06}">
      <dgm:prSet/>
      <dgm:spPr/>
      <dgm:t>
        <a:bodyPr/>
        <a:lstStyle/>
        <a:p>
          <a:endParaRPr lang="fr-FR"/>
        </a:p>
      </dgm:t>
    </dgm:pt>
    <dgm:pt modelId="{5EAF2043-6DAF-41A3-A27E-6496AC616DF7}">
      <dgm:prSet phldrT="[Texte]"/>
      <dgm:spPr/>
      <dgm:t>
        <a:bodyPr/>
        <a:lstStyle/>
        <a:p>
          <a:r>
            <a:rPr lang="fr-FR" dirty="0" err="1" smtClean="0"/>
            <a:t>Women</a:t>
          </a:r>
          <a:r>
            <a:rPr lang="fr-FR" dirty="0" smtClean="0"/>
            <a:t> in business, inspirations et motivations</a:t>
          </a:r>
          <a:endParaRPr lang="fr-FR" noProof="0" dirty="0"/>
        </a:p>
      </dgm:t>
    </dgm:pt>
    <dgm:pt modelId="{3F1746F5-79F0-4CBA-9097-F1A1D2961DEB}" type="parTrans" cxnId="{A3655955-AE5C-4BD9-8400-5B8ADA68BF7B}">
      <dgm:prSet/>
      <dgm:spPr/>
      <dgm:t>
        <a:bodyPr/>
        <a:lstStyle/>
        <a:p>
          <a:endParaRPr lang="fr-FR"/>
        </a:p>
      </dgm:t>
    </dgm:pt>
    <dgm:pt modelId="{C61571A2-BD75-4F2D-90FA-16BC2C72975B}" type="sibTrans" cxnId="{A3655955-AE5C-4BD9-8400-5B8ADA68BF7B}">
      <dgm:prSet/>
      <dgm:spPr/>
      <dgm:t>
        <a:bodyPr/>
        <a:lstStyle/>
        <a:p>
          <a:endParaRPr lang="fr-FR"/>
        </a:p>
      </dgm:t>
    </dgm:pt>
    <dgm:pt modelId="{D7E41E97-D770-4E11-9CDD-2E1240A709A7}">
      <dgm:prSet phldrT="[Texte]"/>
      <dgm:spPr/>
      <dgm:t>
        <a:bodyPr/>
        <a:lstStyle/>
        <a:p>
          <a:r>
            <a:rPr lang="fr-FR" dirty="0" smtClean="0"/>
            <a:t>1 jour</a:t>
          </a:r>
          <a:endParaRPr lang="fr-FR" dirty="0"/>
        </a:p>
      </dgm:t>
    </dgm:pt>
    <dgm:pt modelId="{9406B454-1C2C-4165-83CE-0E5921ADB810}" type="parTrans" cxnId="{57DF422E-1EC8-48A6-B347-0BAF492439D3}">
      <dgm:prSet/>
      <dgm:spPr/>
      <dgm:t>
        <a:bodyPr/>
        <a:lstStyle/>
        <a:p>
          <a:endParaRPr lang="fr-FR"/>
        </a:p>
      </dgm:t>
    </dgm:pt>
    <dgm:pt modelId="{5CECC3D5-84E1-4297-81FE-DE8F57828730}" type="sibTrans" cxnId="{57DF422E-1EC8-48A6-B347-0BAF492439D3}">
      <dgm:prSet/>
      <dgm:spPr/>
      <dgm:t>
        <a:bodyPr/>
        <a:lstStyle/>
        <a:p>
          <a:endParaRPr lang="fr-FR"/>
        </a:p>
      </dgm:t>
    </dgm:pt>
    <dgm:pt modelId="{6719175D-9BE3-4687-BC43-2E9F9A833321}">
      <dgm:prSet phldrT="[Texte]" custT="1"/>
      <dgm:spPr/>
      <dgm:t>
        <a:bodyPr/>
        <a:lstStyle/>
        <a:p>
          <a:r>
            <a:rPr lang="fr-FR" sz="2400" b="1" dirty="0" err="1" smtClean="0">
              <a:solidFill>
                <a:schemeClr val="tx1"/>
              </a:solidFill>
            </a:rPr>
            <a:t>Roadshow</a:t>
          </a:r>
          <a:r>
            <a:rPr lang="fr-FR" sz="2400" b="1" dirty="0" smtClean="0">
              <a:solidFill>
                <a:schemeClr val="tx1"/>
              </a:solidFill>
            </a:rPr>
            <a:t> # 2</a:t>
          </a:r>
          <a:endParaRPr lang="fr-FR" sz="2400" dirty="0">
            <a:solidFill>
              <a:schemeClr val="tx2">
                <a:lumMod val="75000"/>
              </a:schemeClr>
            </a:solidFill>
          </a:endParaRPr>
        </a:p>
      </dgm:t>
    </dgm:pt>
    <dgm:pt modelId="{035CF405-06C6-4FEC-B015-CC37319CC621}" type="parTrans" cxnId="{6DC09E5D-17BA-43F3-B391-97AFB07CE667}">
      <dgm:prSet/>
      <dgm:spPr/>
      <dgm:t>
        <a:bodyPr/>
        <a:lstStyle/>
        <a:p>
          <a:endParaRPr lang="fr-FR"/>
        </a:p>
      </dgm:t>
    </dgm:pt>
    <dgm:pt modelId="{072A36FF-9149-4706-BB42-BF07D5586B56}" type="sibTrans" cxnId="{6DC09E5D-17BA-43F3-B391-97AFB07CE667}">
      <dgm:prSet/>
      <dgm:spPr/>
      <dgm:t>
        <a:bodyPr/>
        <a:lstStyle/>
        <a:p>
          <a:endParaRPr lang="fr-FR"/>
        </a:p>
      </dgm:t>
    </dgm:pt>
    <dgm:pt modelId="{4D536F5F-70C4-4CDA-A69B-22DEA8D905C1}">
      <dgm:prSet phldrT="[Texte]"/>
      <dgm:spPr/>
      <dgm:t>
        <a:bodyPr/>
        <a:lstStyle/>
        <a:p>
          <a:pPr algn="l"/>
          <a:r>
            <a:rPr lang="fr-FR" dirty="0" smtClean="0"/>
            <a:t>Les Accords bilatéraux et multilatéraux pour le développement des affaires</a:t>
          </a:r>
          <a:endParaRPr lang="fr-FR" dirty="0"/>
        </a:p>
      </dgm:t>
    </dgm:pt>
    <dgm:pt modelId="{BD337153-E78A-40AA-85F9-22EF06026158}" type="parTrans" cxnId="{821272DB-FC7C-4405-999E-C5821C9C7F0C}">
      <dgm:prSet/>
      <dgm:spPr/>
      <dgm:t>
        <a:bodyPr/>
        <a:lstStyle/>
        <a:p>
          <a:endParaRPr lang="fr-FR"/>
        </a:p>
      </dgm:t>
    </dgm:pt>
    <dgm:pt modelId="{892E8350-4275-4E8E-96B7-A0437A8D8E44}" type="sibTrans" cxnId="{821272DB-FC7C-4405-999E-C5821C9C7F0C}">
      <dgm:prSet/>
      <dgm:spPr/>
      <dgm:t>
        <a:bodyPr/>
        <a:lstStyle/>
        <a:p>
          <a:endParaRPr lang="fr-FR"/>
        </a:p>
      </dgm:t>
    </dgm:pt>
    <dgm:pt modelId="{CFD92CB9-0ADF-4867-A1C4-F803F47C61AE}">
      <dgm:prSet phldrT="[Texte]" custT="1"/>
      <dgm:spPr/>
      <dgm:t>
        <a:bodyPr/>
        <a:lstStyle/>
        <a:p>
          <a:r>
            <a:rPr lang="fr-FR" sz="2400" b="1" dirty="0" err="1" smtClean="0">
              <a:solidFill>
                <a:schemeClr val="tx1"/>
              </a:solidFill>
            </a:rPr>
            <a:t>Roadshow</a:t>
          </a:r>
          <a:r>
            <a:rPr lang="fr-FR" sz="2400" b="1" dirty="0" smtClean="0">
              <a:solidFill>
                <a:schemeClr val="tx1"/>
              </a:solidFill>
            </a:rPr>
            <a:t> # 3</a:t>
          </a:r>
          <a:endParaRPr lang="fr-FR" sz="2400" b="1" dirty="0">
            <a:solidFill>
              <a:srgbClr val="7030A0"/>
            </a:solidFill>
          </a:endParaRPr>
        </a:p>
      </dgm:t>
    </dgm:pt>
    <dgm:pt modelId="{38732076-3710-4E7D-B351-C97522B1F284}" type="parTrans" cxnId="{1EFA18AD-78FD-4D2F-8A7D-31174E525727}">
      <dgm:prSet/>
      <dgm:spPr/>
      <dgm:t>
        <a:bodyPr/>
        <a:lstStyle/>
        <a:p>
          <a:endParaRPr lang="fr-FR"/>
        </a:p>
      </dgm:t>
    </dgm:pt>
    <dgm:pt modelId="{4C897A17-3F37-47AD-B0AB-9A868334FDDF}" type="sibTrans" cxnId="{1EFA18AD-78FD-4D2F-8A7D-31174E525727}">
      <dgm:prSet/>
      <dgm:spPr/>
      <dgm:t>
        <a:bodyPr/>
        <a:lstStyle/>
        <a:p>
          <a:endParaRPr lang="fr-FR"/>
        </a:p>
      </dgm:t>
    </dgm:pt>
    <dgm:pt modelId="{CFBE70C9-173A-4367-A9BF-FA84D1757DDF}">
      <dgm:prSet phldrT="[Texte]"/>
      <dgm:spPr/>
      <dgm:t>
        <a:bodyPr/>
        <a:lstStyle/>
        <a:p>
          <a:r>
            <a:rPr lang="fr-FR" dirty="0" smtClean="0"/>
            <a:t>Intégration du genre dans le dialogue social et la RSE</a:t>
          </a:r>
          <a:endParaRPr lang="fr-FR" dirty="0">
            <a:solidFill>
              <a:srgbClr val="FF0000"/>
            </a:solidFill>
          </a:endParaRPr>
        </a:p>
      </dgm:t>
    </dgm:pt>
    <dgm:pt modelId="{17CB55A5-D61D-4A02-88A1-8E77AA111E6C}" type="parTrans" cxnId="{E2447C14-4E0B-4469-A29D-7C30A4EFBA8C}">
      <dgm:prSet/>
      <dgm:spPr/>
      <dgm:t>
        <a:bodyPr/>
        <a:lstStyle/>
        <a:p>
          <a:endParaRPr lang="fr-FR"/>
        </a:p>
      </dgm:t>
    </dgm:pt>
    <dgm:pt modelId="{BDA5E495-C231-42DB-8784-CE037BC3C576}" type="sibTrans" cxnId="{E2447C14-4E0B-4469-A29D-7C30A4EFBA8C}">
      <dgm:prSet/>
      <dgm:spPr/>
      <dgm:t>
        <a:bodyPr/>
        <a:lstStyle/>
        <a:p>
          <a:endParaRPr lang="fr-FR"/>
        </a:p>
      </dgm:t>
    </dgm:pt>
    <dgm:pt modelId="{958CF4D4-A11E-4750-91DD-00C589C519FB}">
      <dgm:prSet phldrT="[Texte]"/>
      <dgm:spPr/>
      <dgm:t>
        <a:bodyPr/>
        <a:lstStyle/>
        <a:p>
          <a:r>
            <a:rPr lang="fr-FR" dirty="0" smtClean="0"/>
            <a:t>30 </a:t>
          </a:r>
          <a:r>
            <a:rPr lang="fr-FR" dirty="0" smtClean="0">
              <a:solidFill>
                <a:srgbClr val="FF0000"/>
              </a:solidFill>
            </a:rPr>
            <a:t> </a:t>
          </a:r>
          <a:r>
            <a:rPr lang="fr-FR" dirty="0" smtClean="0"/>
            <a:t>Mai 2019 (TBC)</a:t>
          </a:r>
          <a:endParaRPr lang="fr-FR" dirty="0"/>
        </a:p>
      </dgm:t>
    </dgm:pt>
    <dgm:pt modelId="{13D6329D-9370-481E-BE44-C826B1954596}" type="parTrans" cxnId="{1BCCFF13-FE3A-4A53-953F-1FD4C3C003BD}">
      <dgm:prSet/>
      <dgm:spPr/>
      <dgm:t>
        <a:bodyPr/>
        <a:lstStyle/>
        <a:p>
          <a:endParaRPr lang="fr-FR"/>
        </a:p>
      </dgm:t>
    </dgm:pt>
    <dgm:pt modelId="{6CF6DFE5-DE45-4C1B-9A30-D93D2008C8CE}" type="sibTrans" cxnId="{1BCCFF13-FE3A-4A53-953F-1FD4C3C003BD}">
      <dgm:prSet/>
      <dgm:spPr/>
      <dgm:t>
        <a:bodyPr/>
        <a:lstStyle/>
        <a:p>
          <a:endParaRPr lang="fr-FR"/>
        </a:p>
      </dgm:t>
    </dgm:pt>
    <dgm:pt modelId="{0C18DC21-DD1D-40E1-8318-1A586044EB68}">
      <dgm:prSet phldrT="[Texte]"/>
      <dgm:spPr/>
      <dgm:t>
        <a:bodyPr/>
        <a:lstStyle/>
        <a:p>
          <a:r>
            <a:rPr lang="fr-FR" dirty="0" smtClean="0"/>
            <a:t>Date TBD</a:t>
          </a:r>
          <a:endParaRPr lang="fr-FR" dirty="0"/>
        </a:p>
      </dgm:t>
    </dgm:pt>
    <dgm:pt modelId="{ACF6544D-3EE6-4887-BF20-8C48A019D659}" type="parTrans" cxnId="{4B43B0AF-5014-419C-91A1-FA08117E611C}">
      <dgm:prSet/>
      <dgm:spPr/>
      <dgm:t>
        <a:bodyPr/>
        <a:lstStyle/>
        <a:p>
          <a:endParaRPr lang="fr-FR"/>
        </a:p>
      </dgm:t>
    </dgm:pt>
    <dgm:pt modelId="{F264D47B-EF2B-445F-9940-7ABD6D21C3A8}" type="sibTrans" cxnId="{4B43B0AF-5014-419C-91A1-FA08117E611C}">
      <dgm:prSet/>
      <dgm:spPr/>
      <dgm:t>
        <a:bodyPr/>
        <a:lstStyle/>
        <a:p>
          <a:endParaRPr lang="fr-FR"/>
        </a:p>
      </dgm:t>
    </dgm:pt>
    <dgm:pt modelId="{B1E86433-2B61-4140-9D5A-3330B09EACF3}">
      <dgm:prSet phldrT="[Texte]"/>
      <dgm:spPr/>
      <dgm:t>
        <a:bodyPr/>
        <a:lstStyle/>
        <a:p>
          <a:r>
            <a:rPr lang="fr-FR" dirty="0" smtClean="0"/>
            <a:t>Tunisie</a:t>
          </a:r>
          <a:endParaRPr lang="fr-FR" dirty="0"/>
        </a:p>
      </dgm:t>
    </dgm:pt>
    <dgm:pt modelId="{00E7B19F-18FC-4906-9482-C0265B642572}" type="parTrans" cxnId="{15E76F8F-A659-4F2B-850F-54A6590F9158}">
      <dgm:prSet/>
      <dgm:spPr/>
      <dgm:t>
        <a:bodyPr/>
        <a:lstStyle/>
        <a:p>
          <a:endParaRPr lang="fr-FR"/>
        </a:p>
      </dgm:t>
    </dgm:pt>
    <dgm:pt modelId="{149DDB39-9E51-43CF-AD11-B9D380C07F40}" type="sibTrans" cxnId="{15E76F8F-A659-4F2B-850F-54A6590F9158}">
      <dgm:prSet/>
      <dgm:spPr/>
      <dgm:t>
        <a:bodyPr/>
        <a:lstStyle/>
        <a:p>
          <a:endParaRPr lang="fr-FR"/>
        </a:p>
      </dgm:t>
    </dgm:pt>
    <dgm:pt modelId="{5450FC95-D26A-4BFA-B94E-9FB0FD272410}">
      <dgm:prSet phldrT="[Texte]"/>
      <dgm:spPr/>
      <dgm:t>
        <a:bodyPr/>
        <a:lstStyle/>
        <a:p>
          <a:r>
            <a:rPr lang="fr-FR" dirty="0" smtClean="0"/>
            <a:t>Liban</a:t>
          </a:r>
          <a:endParaRPr lang="fr-FR" dirty="0"/>
        </a:p>
      </dgm:t>
    </dgm:pt>
    <dgm:pt modelId="{0EF58F89-445A-4553-80DF-60518A4EBEB7}" type="parTrans" cxnId="{5668DDC6-80B9-4B9F-9CDB-7C2DEC341677}">
      <dgm:prSet/>
      <dgm:spPr/>
      <dgm:t>
        <a:bodyPr/>
        <a:lstStyle/>
        <a:p>
          <a:endParaRPr lang="fr-FR"/>
        </a:p>
      </dgm:t>
    </dgm:pt>
    <dgm:pt modelId="{074C0A4D-22DD-4262-A528-BBBC712F2061}" type="sibTrans" cxnId="{5668DDC6-80B9-4B9F-9CDB-7C2DEC341677}">
      <dgm:prSet/>
      <dgm:spPr/>
      <dgm:t>
        <a:bodyPr/>
        <a:lstStyle/>
        <a:p>
          <a:endParaRPr lang="fr-FR"/>
        </a:p>
      </dgm:t>
    </dgm:pt>
    <dgm:pt modelId="{2B53DE41-284A-4F7C-8A0E-D7D61ED9493E}">
      <dgm:prSet/>
      <dgm:spPr/>
      <dgm:t>
        <a:bodyPr/>
        <a:lstStyle/>
        <a:p>
          <a:r>
            <a:rPr lang="fr-FR" dirty="0" smtClean="0"/>
            <a:t>1 jour</a:t>
          </a:r>
          <a:endParaRPr lang="fr-FR" dirty="0"/>
        </a:p>
      </dgm:t>
    </dgm:pt>
    <dgm:pt modelId="{4D41542F-FEED-4D64-8F8A-C9B25F0F1DE3}" type="parTrans" cxnId="{46FB2F83-5702-4BC1-B261-16A14E02E9BB}">
      <dgm:prSet/>
      <dgm:spPr/>
      <dgm:t>
        <a:bodyPr/>
        <a:lstStyle/>
        <a:p>
          <a:endParaRPr lang="fr-FR"/>
        </a:p>
      </dgm:t>
    </dgm:pt>
    <dgm:pt modelId="{6F16214E-D6CF-482D-A89D-86F067DF3612}" type="sibTrans" cxnId="{46FB2F83-5702-4BC1-B261-16A14E02E9BB}">
      <dgm:prSet/>
      <dgm:spPr/>
      <dgm:t>
        <a:bodyPr/>
        <a:lstStyle/>
        <a:p>
          <a:endParaRPr lang="fr-FR"/>
        </a:p>
      </dgm:t>
    </dgm:pt>
    <dgm:pt modelId="{5D25B73D-1D65-4EFA-8F07-BC1973554B42}">
      <dgm:prSet/>
      <dgm:spPr/>
      <dgm:t>
        <a:bodyPr/>
        <a:lstStyle/>
        <a:p>
          <a:r>
            <a:rPr lang="fr-FR" dirty="0" smtClean="0"/>
            <a:t>Date TBD</a:t>
          </a:r>
          <a:endParaRPr lang="fr-FR" dirty="0"/>
        </a:p>
      </dgm:t>
    </dgm:pt>
    <dgm:pt modelId="{EE54D898-3D13-4F1C-AB8A-AF55C056E472}" type="parTrans" cxnId="{368DCCA0-4D42-4BBF-9A8D-5049925B409D}">
      <dgm:prSet/>
      <dgm:spPr/>
      <dgm:t>
        <a:bodyPr/>
        <a:lstStyle/>
        <a:p>
          <a:endParaRPr lang="fr-FR"/>
        </a:p>
      </dgm:t>
    </dgm:pt>
    <dgm:pt modelId="{CCD0901A-A4F8-422D-B39E-5C486493E6CA}" type="sibTrans" cxnId="{368DCCA0-4D42-4BBF-9A8D-5049925B409D}">
      <dgm:prSet/>
      <dgm:spPr/>
      <dgm:t>
        <a:bodyPr/>
        <a:lstStyle/>
        <a:p>
          <a:endParaRPr lang="fr-FR"/>
        </a:p>
      </dgm:t>
    </dgm:pt>
    <dgm:pt modelId="{A9CB7321-42CF-4CEB-A881-9B5AF2764AA6}">
      <dgm:prSet/>
      <dgm:spPr/>
      <dgm:t>
        <a:bodyPr/>
        <a:lstStyle/>
        <a:p>
          <a:r>
            <a:rPr lang="fr-FR" dirty="0" smtClean="0"/>
            <a:t>Maroc</a:t>
          </a:r>
          <a:endParaRPr lang="fr-FR" dirty="0"/>
        </a:p>
      </dgm:t>
    </dgm:pt>
    <dgm:pt modelId="{AB27AC08-10B9-459F-A42F-A7698CEB85D3}" type="parTrans" cxnId="{3F5B4954-BEC3-4CD7-A358-AAFF85C14696}">
      <dgm:prSet/>
      <dgm:spPr/>
      <dgm:t>
        <a:bodyPr/>
        <a:lstStyle/>
        <a:p>
          <a:endParaRPr lang="fr-FR"/>
        </a:p>
      </dgm:t>
    </dgm:pt>
    <dgm:pt modelId="{5A2FAB91-DFE4-4A05-89F1-B2EFDA21588A}" type="sibTrans" cxnId="{3F5B4954-BEC3-4CD7-A358-AAFF85C14696}">
      <dgm:prSet/>
      <dgm:spPr/>
      <dgm:t>
        <a:bodyPr/>
        <a:lstStyle/>
        <a:p>
          <a:endParaRPr lang="fr-FR"/>
        </a:p>
      </dgm:t>
    </dgm:pt>
    <dgm:pt modelId="{BFD3B40E-2459-4A99-86EA-2CD0354BC21F}">
      <dgm:prSet phldrT="[Texte]"/>
      <dgm:spPr/>
      <dgm:t>
        <a:bodyPr/>
        <a:lstStyle/>
        <a:p>
          <a:r>
            <a:rPr lang="fr-FR" dirty="0" smtClean="0"/>
            <a:t>1 jour</a:t>
          </a:r>
          <a:endParaRPr lang="fr-FR" dirty="0"/>
        </a:p>
      </dgm:t>
    </dgm:pt>
    <dgm:pt modelId="{B448DA8C-4DF8-439C-9EE1-416DAB9CDF52}" type="parTrans" cxnId="{F0B1353C-2813-4A08-BE7E-3DFBABF4632F}">
      <dgm:prSet/>
      <dgm:spPr/>
      <dgm:t>
        <a:bodyPr/>
        <a:lstStyle/>
        <a:p>
          <a:endParaRPr lang="fr-FR"/>
        </a:p>
      </dgm:t>
    </dgm:pt>
    <dgm:pt modelId="{B3602201-B193-4BB0-84BA-65B4707BE576}" type="sibTrans" cxnId="{F0B1353C-2813-4A08-BE7E-3DFBABF4632F}">
      <dgm:prSet/>
      <dgm:spPr/>
      <dgm:t>
        <a:bodyPr/>
        <a:lstStyle/>
        <a:p>
          <a:endParaRPr lang="fr-FR"/>
        </a:p>
      </dgm:t>
    </dgm:pt>
    <dgm:pt modelId="{C06FBD43-2517-455E-9AE0-E3E2607E0F17}" type="pres">
      <dgm:prSet presAssocID="{35160775-7442-4095-A4C9-B7DA07C0310E}" presName="Name0" presStyleCnt="0">
        <dgm:presLayoutVars>
          <dgm:dir/>
          <dgm:animLvl val="lvl"/>
          <dgm:resizeHandles val="exact"/>
        </dgm:presLayoutVars>
      </dgm:prSet>
      <dgm:spPr/>
      <dgm:t>
        <a:bodyPr/>
        <a:lstStyle/>
        <a:p>
          <a:endParaRPr lang="fr-FR"/>
        </a:p>
      </dgm:t>
    </dgm:pt>
    <dgm:pt modelId="{E13E9360-9D3A-4CE1-BC26-C1B7ED86C03B}" type="pres">
      <dgm:prSet presAssocID="{454CE948-9EFB-4E69-8550-BC7825BA3662}" presName="composite" presStyleCnt="0"/>
      <dgm:spPr/>
    </dgm:pt>
    <dgm:pt modelId="{963E249B-C8E7-45EA-A0A2-43D61D9CE624}" type="pres">
      <dgm:prSet presAssocID="{454CE948-9EFB-4E69-8550-BC7825BA3662}" presName="parTx" presStyleLbl="alignNode1" presStyleIdx="0" presStyleCnt="3">
        <dgm:presLayoutVars>
          <dgm:chMax val="0"/>
          <dgm:chPref val="0"/>
          <dgm:bulletEnabled val="1"/>
        </dgm:presLayoutVars>
      </dgm:prSet>
      <dgm:spPr/>
      <dgm:t>
        <a:bodyPr/>
        <a:lstStyle/>
        <a:p>
          <a:endParaRPr lang="fr-FR"/>
        </a:p>
      </dgm:t>
    </dgm:pt>
    <dgm:pt modelId="{E810C55A-F34E-4975-9757-365045EA31DF}" type="pres">
      <dgm:prSet presAssocID="{454CE948-9EFB-4E69-8550-BC7825BA3662}" presName="desTx" presStyleLbl="alignAccFollowNode1" presStyleIdx="0" presStyleCnt="3" custLinFactNeighborX="-166" custLinFactNeighborY="88">
        <dgm:presLayoutVars>
          <dgm:bulletEnabled val="1"/>
        </dgm:presLayoutVars>
      </dgm:prSet>
      <dgm:spPr/>
      <dgm:t>
        <a:bodyPr/>
        <a:lstStyle/>
        <a:p>
          <a:endParaRPr lang="fr-FR"/>
        </a:p>
      </dgm:t>
    </dgm:pt>
    <dgm:pt modelId="{D3573757-BFE6-45B0-9E1D-ADA9393D4867}" type="pres">
      <dgm:prSet presAssocID="{306A2DB7-AAB5-45FE-8E75-0A524637B52B}" presName="space" presStyleCnt="0"/>
      <dgm:spPr/>
    </dgm:pt>
    <dgm:pt modelId="{8C071DC7-690B-405C-A2EF-2A23AA4B912C}" type="pres">
      <dgm:prSet presAssocID="{6719175D-9BE3-4687-BC43-2E9F9A833321}" presName="composite" presStyleCnt="0"/>
      <dgm:spPr/>
    </dgm:pt>
    <dgm:pt modelId="{6A7010F9-41FE-41A9-A5C7-320C84EDE928}" type="pres">
      <dgm:prSet presAssocID="{6719175D-9BE3-4687-BC43-2E9F9A833321}" presName="parTx" presStyleLbl="alignNode1" presStyleIdx="1" presStyleCnt="3">
        <dgm:presLayoutVars>
          <dgm:chMax val="0"/>
          <dgm:chPref val="0"/>
          <dgm:bulletEnabled val="1"/>
        </dgm:presLayoutVars>
      </dgm:prSet>
      <dgm:spPr/>
      <dgm:t>
        <a:bodyPr/>
        <a:lstStyle/>
        <a:p>
          <a:endParaRPr lang="fr-FR"/>
        </a:p>
      </dgm:t>
    </dgm:pt>
    <dgm:pt modelId="{BB8AA1F9-E3C9-47B9-8BF3-1AB77076DB7E}" type="pres">
      <dgm:prSet presAssocID="{6719175D-9BE3-4687-BC43-2E9F9A833321}" presName="desTx" presStyleLbl="alignAccFollowNode1" presStyleIdx="1" presStyleCnt="3" custLinFactNeighborY="-421">
        <dgm:presLayoutVars>
          <dgm:bulletEnabled val="1"/>
        </dgm:presLayoutVars>
      </dgm:prSet>
      <dgm:spPr/>
      <dgm:t>
        <a:bodyPr/>
        <a:lstStyle/>
        <a:p>
          <a:endParaRPr lang="fr-FR"/>
        </a:p>
      </dgm:t>
    </dgm:pt>
    <dgm:pt modelId="{CD370E87-92A2-4725-BD0F-3DB175A66303}" type="pres">
      <dgm:prSet presAssocID="{072A36FF-9149-4706-BB42-BF07D5586B56}" presName="space" presStyleCnt="0"/>
      <dgm:spPr/>
    </dgm:pt>
    <dgm:pt modelId="{9760AC70-B2E9-4FA5-B5B1-85166F814F8D}" type="pres">
      <dgm:prSet presAssocID="{CFD92CB9-0ADF-4867-A1C4-F803F47C61AE}" presName="composite" presStyleCnt="0"/>
      <dgm:spPr/>
    </dgm:pt>
    <dgm:pt modelId="{98583FC7-FB14-485A-BA42-B2230749B3E4}" type="pres">
      <dgm:prSet presAssocID="{CFD92CB9-0ADF-4867-A1C4-F803F47C61AE}" presName="parTx" presStyleLbl="alignNode1" presStyleIdx="2" presStyleCnt="3">
        <dgm:presLayoutVars>
          <dgm:chMax val="0"/>
          <dgm:chPref val="0"/>
          <dgm:bulletEnabled val="1"/>
        </dgm:presLayoutVars>
      </dgm:prSet>
      <dgm:spPr/>
      <dgm:t>
        <a:bodyPr/>
        <a:lstStyle/>
        <a:p>
          <a:endParaRPr lang="fr-FR"/>
        </a:p>
      </dgm:t>
    </dgm:pt>
    <dgm:pt modelId="{110E9144-08F0-454A-B063-DEBDBA0221A8}" type="pres">
      <dgm:prSet presAssocID="{CFD92CB9-0ADF-4867-A1C4-F803F47C61AE}" presName="desTx" presStyleLbl="alignAccFollowNode1" presStyleIdx="2" presStyleCnt="3">
        <dgm:presLayoutVars>
          <dgm:bulletEnabled val="1"/>
        </dgm:presLayoutVars>
      </dgm:prSet>
      <dgm:spPr/>
      <dgm:t>
        <a:bodyPr/>
        <a:lstStyle/>
        <a:p>
          <a:endParaRPr lang="fr-FR"/>
        </a:p>
      </dgm:t>
    </dgm:pt>
  </dgm:ptLst>
  <dgm:cxnLst>
    <dgm:cxn modelId="{1EFA18AD-78FD-4D2F-8A7D-31174E525727}" srcId="{35160775-7442-4095-A4C9-B7DA07C0310E}" destId="{CFD92CB9-0ADF-4867-A1C4-F803F47C61AE}" srcOrd="2" destOrd="0" parTransId="{38732076-3710-4E7D-B351-C97522B1F284}" sibTransId="{4C897A17-3F37-47AD-B0AB-9A868334FDDF}"/>
    <dgm:cxn modelId="{9FFE5660-1BC1-4AD2-8D8A-542C74EBD668}" type="presOf" srcId="{6719175D-9BE3-4687-BC43-2E9F9A833321}" destId="{6A7010F9-41FE-41A9-A5C7-320C84EDE928}" srcOrd="0" destOrd="0" presId="urn:microsoft.com/office/officeart/2005/8/layout/hList1"/>
    <dgm:cxn modelId="{821272DB-FC7C-4405-999E-C5821C9C7F0C}" srcId="{6719175D-9BE3-4687-BC43-2E9F9A833321}" destId="{4D536F5F-70C4-4CDA-A69B-22DEA8D905C1}" srcOrd="0" destOrd="0" parTransId="{BD337153-E78A-40AA-85F9-22EF06026158}" sibTransId="{892E8350-4275-4E8E-96B7-A0437A8D8E44}"/>
    <dgm:cxn modelId="{54974822-B468-4D63-97AF-AEDE4324E27E}" type="presOf" srcId="{5D25B73D-1D65-4EFA-8F07-BC1973554B42}" destId="{BB8AA1F9-E3C9-47B9-8BF3-1AB77076DB7E}" srcOrd="0" destOrd="2" presId="urn:microsoft.com/office/officeart/2005/8/layout/hList1"/>
    <dgm:cxn modelId="{E48C6698-DAB6-4A75-8BF5-799FA3C411BF}" type="presOf" srcId="{454CE948-9EFB-4E69-8550-BC7825BA3662}" destId="{963E249B-C8E7-45EA-A0A2-43D61D9CE624}" srcOrd="0" destOrd="0" presId="urn:microsoft.com/office/officeart/2005/8/layout/hList1"/>
    <dgm:cxn modelId="{46FB2F83-5702-4BC1-B261-16A14E02E9BB}" srcId="{6719175D-9BE3-4687-BC43-2E9F9A833321}" destId="{2B53DE41-284A-4F7C-8A0E-D7D61ED9493E}" srcOrd="1" destOrd="0" parTransId="{4D41542F-FEED-4D64-8F8A-C9B25F0F1DE3}" sibTransId="{6F16214E-D6CF-482D-A89D-86F067DF3612}"/>
    <dgm:cxn modelId="{57DF422E-1EC8-48A6-B347-0BAF492439D3}" srcId="{454CE948-9EFB-4E69-8550-BC7825BA3662}" destId="{D7E41E97-D770-4E11-9CDD-2E1240A709A7}" srcOrd="1" destOrd="0" parTransId="{9406B454-1C2C-4165-83CE-0E5921ADB810}" sibTransId="{5CECC3D5-84E1-4297-81FE-DE8F57828730}"/>
    <dgm:cxn modelId="{D2704A48-5F29-48F4-97ED-1054F023EBDB}" type="presOf" srcId="{2B53DE41-284A-4F7C-8A0E-D7D61ED9493E}" destId="{BB8AA1F9-E3C9-47B9-8BF3-1AB77076DB7E}" srcOrd="0" destOrd="1" presId="urn:microsoft.com/office/officeart/2005/8/layout/hList1"/>
    <dgm:cxn modelId="{66CD0F93-DD46-4139-9E1A-578D0E390972}" type="presOf" srcId="{BFD3B40E-2459-4A99-86EA-2CD0354BC21F}" destId="{110E9144-08F0-454A-B063-DEBDBA0221A8}" srcOrd="0" destOrd="1" presId="urn:microsoft.com/office/officeart/2005/8/layout/hList1"/>
    <dgm:cxn modelId="{4B43B0AF-5014-419C-91A1-FA08117E611C}" srcId="{CFD92CB9-0ADF-4867-A1C4-F803F47C61AE}" destId="{0C18DC21-DD1D-40E1-8318-1A586044EB68}" srcOrd="2" destOrd="0" parTransId="{ACF6544D-3EE6-4887-BF20-8C48A019D659}" sibTransId="{F264D47B-EF2B-445F-9940-7ABD6D21C3A8}"/>
    <dgm:cxn modelId="{15E76F8F-A659-4F2B-850F-54A6590F9158}" srcId="{454CE948-9EFB-4E69-8550-BC7825BA3662}" destId="{B1E86433-2B61-4140-9D5A-3330B09EACF3}" srcOrd="3" destOrd="0" parTransId="{00E7B19F-18FC-4906-9482-C0265B642572}" sibTransId="{149DDB39-9E51-43CF-AD11-B9D380C07F40}"/>
    <dgm:cxn modelId="{6DC09E5D-17BA-43F3-B391-97AFB07CE667}" srcId="{35160775-7442-4095-A4C9-B7DA07C0310E}" destId="{6719175D-9BE3-4687-BC43-2E9F9A833321}" srcOrd="1" destOrd="0" parTransId="{035CF405-06C6-4FEC-B015-CC37319CC621}" sibTransId="{072A36FF-9149-4706-BB42-BF07D5586B56}"/>
    <dgm:cxn modelId="{5668DDC6-80B9-4B9F-9CDB-7C2DEC341677}" srcId="{CFD92CB9-0ADF-4867-A1C4-F803F47C61AE}" destId="{5450FC95-D26A-4BFA-B94E-9FB0FD272410}" srcOrd="3" destOrd="0" parTransId="{0EF58F89-445A-4553-80DF-60518A4EBEB7}" sibTransId="{074C0A4D-22DD-4262-A528-BBBC712F2061}"/>
    <dgm:cxn modelId="{95649DEA-DB3F-4D5A-8728-09821B261E06}" srcId="{35160775-7442-4095-A4C9-B7DA07C0310E}" destId="{454CE948-9EFB-4E69-8550-BC7825BA3662}" srcOrd="0" destOrd="0" parTransId="{1061B89D-23B1-4BDE-A5B2-AA7DA35B00F0}" sibTransId="{306A2DB7-AAB5-45FE-8E75-0A524637B52B}"/>
    <dgm:cxn modelId="{B34151EB-2007-41EE-ACAA-8CCDCD422238}" type="presOf" srcId="{D7E41E97-D770-4E11-9CDD-2E1240A709A7}" destId="{E810C55A-F34E-4975-9757-365045EA31DF}" srcOrd="0" destOrd="1" presId="urn:microsoft.com/office/officeart/2005/8/layout/hList1"/>
    <dgm:cxn modelId="{1BCCFF13-FE3A-4A53-953F-1FD4C3C003BD}" srcId="{454CE948-9EFB-4E69-8550-BC7825BA3662}" destId="{958CF4D4-A11E-4750-91DD-00C589C519FB}" srcOrd="2" destOrd="0" parTransId="{13D6329D-9370-481E-BE44-C826B1954596}" sibTransId="{6CF6DFE5-DE45-4C1B-9A30-D93D2008C8CE}"/>
    <dgm:cxn modelId="{C9C7116C-4B3A-473E-B302-7BBCEB051287}" type="presOf" srcId="{35160775-7442-4095-A4C9-B7DA07C0310E}" destId="{C06FBD43-2517-455E-9AE0-E3E2607E0F17}" srcOrd="0" destOrd="0" presId="urn:microsoft.com/office/officeart/2005/8/layout/hList1"/>
    <dgm:cxn modelId="{F0B1353C-2813-4A08-BE7E-3DFBABF4632F}" srcId="{CFD92CB9-0ADF-4867-A1C4-F803F47C61AE}" destId="{BFD3B40E-2459-4A99-86EA-2CD0354BC21F}" srcOrd="1" destOrd="0" parTransId="{B448DA8C-4DF8-439C-9EE1-416DAB9CDF52}" sibTransId="{B3602201-B193-4BB0-84BA-65B4707BE576}"/>
    <dgm:cxn modelId="{A3771CA8-E77B-49E3-A0EC-96D73B20158D}" type="presOf" srcId="{0C18DC21-DD1D-40E1-8318-1A586044EB68}" destId="{110E9144-08F0-454A-B063-DEBDBA0221A8}" srcOrd="0" destOrd="2" presId="urn:microsoft.com/office/officeart/2005/8/layout/hList1"/>
    <dgm:cxn modelId="{A3655955-AE5C-4BD9-8400-5B8ADA68BF7B}" srcId="{454CE948-9EFB-4E69-8550-BC7825BA3662}" destId="{5EAF2043-6DAF-41A3-A27E-6496AC616DF7}" srcOrd="0" destOrd="0" parTransId="{3F1746F5-79F0-4CBA-9097-F1A1D2961DEB}" sibTransId="{C61571A2-BD75-4F2D-90FA-16BC2C72975B}"/>
    <dgm:cxn modelId="{6CD4D063-B961-42BA-BAC1-1EF57DF3ED8B}" type="presOf" srcId="{A9CB7321-42CF-4CEB-A881-9B5AF2764AA6}" destId="{BB8AA1F9-E3C9-47B9-8BF3-1AB77076DB7E}" srcOrd="0" destOrd="3" presId="urn:microsoft.com/office/officeart/2005/8/layout/hList1"/>
    <dgm:cxn modelId="{D7C0C0FD-70E6-45F3-8ECE-822C917FC922}" type="presOf" srcId="{B1E86433-2B61-4140-9D5A-3330B09EACF3}" destId="{E810C55A-F34E-4975-9757-365045EA31DF}" srcOrd="0" destOrd="3" presId="urn:microsoft.com/office/officeart/2005/8/layout/hList1"/>
    <dgm:cxn modelId="{3F5B4954-BEC3-4CD7-A358-AAFF85C14696}" srcId="{6719175D-9BE3-4687-BC43-2E9F9A833321}" destId="{A9CB7321-42CF-4CEB-A881-9B5AF2764AA6}" srcOrd="3" destOrd="0" parTransId="{AB27AC08-10B9-459F-A42F-A7698CEB85D3}" sibTransId="{5A2FAB91-DFE4-4A05-89F1-B2EFDA21588A}"/>
    <dgm:cxn modelId="{1A43FD68-7670-4D5E-AC27-797D2A70BB0D}" type="presOf" srcId="{4D536F5F-70C4-4CDA-A69B-22DEA8D905C1}" destId="{BB8AA1F9-E3C9-47B9-8BF3-1AB77076DB7E}" srcOrd="0" destOrd="0" presId="urn:microsoft.com/office/officeart/2005/8/layout/hList1"/>
    <dgm:cxn modelId="{3B5E32A6-6701-47D1-818B-4C5D1B6C8887}" type="presOf" srcId="{CFD92CB9-0ADF-4867-A1C4-F803F47C61AE}" destId="{98583FC7-FB14-485A-BA42-B2230749B3E4}" srcOrd="0" destOrd="0" presId="urn:microsoft.com/office/officeart/2005/8/layout/hList1"/>
    <dgm:cxn modelId="{D0B0B5C8-1807-4EBC-A77E-A532CC75D5E1}" type="presOf" srcId="{5EAF2043-6DAF-41A3-A27E-6496AC616DF7}" destId="{E810C55A-F34E-4975-9757-365045EA31DF}" srcOrd="0" destOrd="0" presId="urn:microsoft.com/office/officeart/2005/8/layout/hList1"/>
    <dgm:cxn modelId="{368DCCA0-4D42-4BBF-9A8D-5049925B409D}" srcId="{6719175D-9BE3-4687-BC43-2E9F9A833321}" destId="{5D25B73D-1D65-4EFA-8F07-BC1973554B42}" srcOrd="2" destOrd="0" parTransId="{EE54D898-3D13-4F1C-AB8A-AF55C056E472}" sibTransId="{CCD0901A-A4F8-422D-B39E-5C486493E6CA}"/>
    <dgm:cxn modelId="{E2447C14-4E0B-4469-A29D-7C30A4EFBA8C}" srcId="{CFD92CB9-0ADF-4867-A1C4-F803F47C61AE}" destId="{CFBE70C9-173A-4367-A9BF-FA84D1757DDF}" srcOrd="0" destOrd="0" parTransId="{17CB55A5-D61D-4A02-88A1-8E77AA111E6C}" sibTransId="{BDA5E495-C231-42DB-8784-CE037BC3C576}"/>
    <dgm:cxn modelId="{BDD961B6-7141-4CBA-B846-F9363CD40F3E}" type="presOf" srcId="{CFBE70C9-173A-4367-A9BF-FA84D1757DDF}" destId="{110E9144-08F0-454A-B063-DEBDBA0221A8}" srcOrd="0" destOrd="0" presId="urn:microsoft.com/office/officeart/2005/8/layout/hList1"/>
    <dgm:cxn modelId="{241462E9-F559-4F53-8A36-31AFFC1691E2}" type="presOf" srcId="{958CF4D4-A11E-4750-91DD-00C589C519FB}" destId="{E810C55A-F34E-4975-9757-365045EA31DF}" srcOrd="0" destOrd="2" presId="urn:microsoft.com/office/officeart/2005/8/layout/hList1"/>
    <dgm:cxn modelId="{E8B6AE1A-6E16-42C3-870A-0024BECF1364}" type="presOf" srcId="{5450FC95-D26A-4BFA-B94E-9FB0FD272410}" destId="{110E9144-08F0-454A-B063-DEBDBA0221A8}" srcOrd="0" destOrd="3" presId="urn:microsoft.com/office/officeart/2005/8/layout/hList1"/>
    <dgm:cxn modelId="{44966BDC-97D5-404B-B551-9C3BBB17C673}" type="presParOf" srcId="{C06FBD43-2517-455E-9AE0-E3E2607E0F17}" destId="{E13E9360-9D3A-4CE1-BC26-C1B7ED86C03B}" srcOrd="0" destOrd="0" presId="urn:microsoft.com/office/officeart/2005/8/layout/hList1"/>
    <dgm:cxn modelId="{3392416A-CB8A-44F2-B1D0-5EE8B33EA28A}" type="presParOf" srcId="{E13E9360-9D3A-4CE1-BC26-C1B7ED86C03B}" destId="{963E249B-C8E7-45EA-A0A2-43D61D9CE624}" srcOrd="0" destOrd="0" presId="urn:microsoft.com/office/officeart/2005/8/layout/hList1"/>
    <dgm:cxn modelId="{BEF0E45D-EB63-404D-BEC3-1A8C4C911DC2}" type="presParOf" srcId="{E13E9360-9D3A-4CE1-BC26-C1B7ED86C03B}" destId="{E810C55A-F34E-4975-9757-365045EA31DF}" srcOrd="1" destOrd="0" presId="urn:microsoft.com/office/officeart/2005/8/layout/hList1"/>
    <dgm:cxn modelId="{2DF819A6-1610-45CD-ACFB-A8978CE87D58}" type="presParOf" srcId="{C06FBD43-2517-455E-9AE0-E3E2607E0F17}" destId="{D3573757-BFE6-45B0-9E1D-ADA9393D4867}" srcOrd="1" destOrd="0" presId="urn:microsoft.com/office/officeart/2005/8/layout/hList1"/>
    <dgm:cxn modelId="{016D246E-8047-4EC6-8520-7CDD81069BB9}" type="presParOf" srcId="{C06FBD43-2517-455E-9AE0-E3E2607E0F17}" destId="{8C071DC7-690B-405C-A2EF-2A23AA4B912C}" srcOrd="2" destOrd="0" presId="urn:microsoft.com/office/officeart/2005/8/layout/hList1"/>
    <dgm:cxn modelId="{173394ED-E090-470F-8953-9D7327A1E132}" type="presParOf" srcId="{8C071DC7-690B-405C-A2EF-2A23AA4B912C}" destId="{6A7010F9-41FE-41A9-A5C7-320C84EDE928}" srcOrd="0" destOrd="0" presId="urn:microsoft.com/office/officeart/2005/8/layout/hList1"/>
    <dgm:cxn modelId="{8C03A111-255A-4F30-9EBC-8C5706703739}" type="presParOf" srcId="{8C071DC7-690B-405C-A2EF-2A23AA4B912C}" destId="{BB8AA1F9-E3C9-47B9-8BF3-1AB77076DB7E}" srcOrd="1" destOrd="0" presId="urn:microsoft.com/office/officeart/2005/8/layout/hList1"/>
    <dgm:cxn modelId="{1F92BB51-BFCB-4D14-AA3D-BCC723F1273A}" type="presParOf" srcId="{C06FBD43-2517-455E-9AE0-E3E2607E0F17}" destId="{CD370E87-92A2-4725-BD0F-3DB175A66303}" srcOrd="3" destOrd="0" presId="urn:microsoft.com/office/officeart/2005/8/layout/hList1"/>
    <dgm:cxn modelId="{859661FD-EA17-4CA1-9E45-C775C8A5B27A}" type="presParOf" srcId="{C06FBD43-2517-455E-9AE0-E3E2607E0F17}" destId="{9760AC70-B2E9-4FA5-B5B1-85166F814F8D}" srcOrd="4" destOrd="0" presId="urn:microsoft.com/office/officeart/2005/8/layout/hList1"/>
    <dgm:cxn modelId="{4EA5C221-765B-4A39-A01D-EDFEF3260FDD}" type="presParOf" srcId="{9760AC70-B2E9-4FA5-B5B1-85166F814F8D}" destId="{98583FC7-FB14-485A-BA42-B2230749B3E4}" srcOrd="0" destOrd="0" presId="urn:microsoft.com/office/officeart/2005/8/layout/hList1"/>
    <dgm:cxn modelId="{ABD13E55-2AB7-47B2-8816-B6B04AA6AFBC}" type="presParOf" srcId="{9760AC70-B2E9-4FA5-B5B1-85166F814F8D}" destId="{110E9144-08F0-454A-B063-DEBDBA0221A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CB9E8-0FDC-6141-B0E7-F1FA1EB4B753}">
      <dsp:nvSpPr>
        <dsp:cNvPr id="0" name=""/>
        <dsp:cNvSpPr/>
      </dsp:nvSpPr>
      <dsp:spPr>
        <a:xfrm>
          <a:off x="2647" y="612654"/>
          <a:ext cx="2100279" cy="126016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4/24</a:t>
          </a:r>
          <a:r>
            <a:rPr lang="en-US" sz="1600" b="1" i="0" kern="1200" dirty="0" smtClean="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 Academies </a:t>
          </a:r>
          <a:r>
            <a:rPr lang="fr-FR" sz="1600" b="1" i="0" kern="1200" noProof="0" dirty="0" smtClean="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régionales ;</a:t>
          </a:r>
          <a:endParaRPr lang="fr-FR" sz="1600" b="1" i="0" kern="1200" noProof="0" dirty="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2647" y="612654"/>
        <a:ext cx="2100279" cy="1260167"/>
      </dsp:txXfrm>
    </dsp:sp>
    <dsp:sp modelId="{7844E126-24CF-6443-81C8-95B07A397684}">
      <dsp:nvSpPr>
        <dsp:cNvPr id="0" name=""/>
        <dsp:cNvSpPr/>
      </dsp:nvSpPr>
      <dsp:spPr>
        <a:xfrm>
          <a:off x="2312954" y="612654"/>
          <a:ext cx="2100279" cy="126016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latin typeface="Helvetica Neue Medium" panose="02000503000000020004" pitchFamily="2" charset="0"/>
              <a:ea typeface="Helvetica Neue Medium" panose="02000503000000020004" pitchFamily="2" charset="0"/>
              <a:cs typeface="Helvetica Neue Medium" panose="02000503000000020004" pitchFamily="2" charset="0"/>
            </a:rPr>
            <a:t>8</a:t>
          </a:r>
          <a:r>
            <a:rPr lang="en-US"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sz="1600" b="1" i="0" kern="1200" dirty="0" smtClean="0">
              <a:latin typeface="Helvetica Neue Light" panose="02000503000000020004" pitchFamily="2" charset="0"/>
            </a:rPr>
            <a:t>ateliers de formation sur le développement et la gestion de projets</a:t>
          </a:r>
          <a:endParaRPr lang="fr-FR"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2312954" y="612654"/>
        <a:ext cx="2100279" cy="1260167"/>
      </dsp:txXfrm>
    </dsp:sp>
    <dsp:sp modelId="{624E11F0-032D-6C48-AAF3-2AF8C0AD15AC}">
      <dsp:nvSpPr>
        <dsp:cNvPr id="0" name=""/>
        <dsp:cNvSpPr/>
      </dsp:nvSpPr>
      <dsp:spPr>
        <a:xfrm>
          <a:off x="4623261" y="612654"/>
          <a:ext cx="2100279" cy="126016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latin typeface="Helvetica Neue Medium" panose="02000503000000020004" pitchFamily="2" charset="0"/>
              <a:ea typeface="Helvetica Neue Medium" panose="02000503000000020004" pitchFamily="2" charset="0"/>
              <a:cs typeface="Helvetica Neue Medium" panose="02000503000000020004" pitchFamily="2" charset="0"/>
            </a:rPr>
            <a:t>3</a:t>
          </a:r>
          <a:r>
            <a:rPr lang="en-US"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sz="1600" b="1" i="0" kern="1200" dirty="0" smtClean="0">
              <a:latin typeface="Helvetica Neue Light" panose="02000503000000020004" pitchFamily="2" charset="0"/>
            </a:rPr>
            <a:t>labels de qualité pour les services de OSE créés</a:t>
          </a:r>
          <a:endParaRPr lang="fr-FR"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4623261" y="612654"/>
        <a:ext cx="2100279" cy="1260167"/>
      </dsp:txXfrm>
    </dsp:sp>
    <dsp:sp modelId="{1D95B83A-B406-2E4E-AEB3-B496AC2A8757}">
      <dsp:nvSpPr>
        <dsp:cNvPr id="0" name=""/>
        <dsp:cNvSpPr/>
      </dsp:nvSpPr>
      <dsp:spPr>
        <a:xfrm>
          <a:off x="6933569" y="612654"/>
          <a:ext cx="2100279" cy="126016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i="0" kern="1200" dirty="0" smtClean="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6/40 </a:t>
          </a:r>
          <a:r>
            <a:rPr lang="fr-FR" sz="1600" b="1" i="0" kern="1200" dirty="0" smtClean="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visites d’échange</a:t>
          </a:r>
          <a:endParaRPr lang="fr-FR" sz="1600" b="1" i="0" kern="12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dsp:txBody>
      <dsp:txXfrm>
        <a:off x="6933569" y="612654"/>
        <a:ext cx="2100279" cy="1260167"/>
      </dsp:txXfrm>
    </dsp:sp>
    <dsp:sp modelId="{1EB419DB-50A2-6046-AE90-868AE594E36A}">
      <dsp:nvSpPr>
        <dsp:cNvPr id="0" name=""/>
        <dsp:cNvSpPr/>
      </dsp:nvSpPr>
      <dsp:spPr>
        <a:xfrm>
          <a:off x="2647" y="2082850"/>
          <a:ext cx="2100279" cy="126016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latin typeface="Helvetica Neue Medium" panose="02000503000000020004" pitchFamily="2" charset="0"/>
              <a:ea typeface="Helvetica Neue Medium" panose="02000503000000020004" pitchFamily="2" charset="0"/>
              <a:cs typeface="Helvetica Neue Medium" panose="02000503000000020004" pitchFamily="2" charset="0"/>
            </a:rPr>
            <a:t>3</a:t>
          </a:r>
          <a:r>
            <a:rPr lang="en-US"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sz="1600" b="1" i="0" kern="1200" dirty="0" smtClean="0">
              <a:latin typeface="Helvetica Neue Light" panose="02000503000000020004" pitchFamily="2" charset="0"/>
            </a:rPr>
            <a:t>Comités thématiques des employeurs établis</a:t>
          </a:r>
          <a:endParaRPr lang="fr-FR"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2647" y="2082850"/>
        <a:ext cx="2100279" cy="1260167"/>
      </dsp:txXfrm>
    </dsp:sp>
    <dsp:sp modelId="{64DA01C8-E2BA-DB42-8AF5-7E4857A8AF24}">
      <dsp:nvSpPr>
        <dsp:cNvPr id="0" name=""/>
        <dsp:cNvSpPr/>
      </dsp:nvSpPr>
      <dsp:spPr>
        <a:xfrm>
          <a:off x="2312954" y="2082850"/>
          <a:ext cx="2100279" cy="126016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rPr>
            <a:t>15 </a:t>
          </a:r>
          <a:r>
            <a:rPr lang="en-US" sz="1600" b="1" i="0" kern="1200" dirty="0" smtClean="0">
              <a:latin typeface="Helvetica Neue Light" panose="02000503000000020004" pitchFamily="2" charset="0"/>
              <a:ea typeface="Helvetica Neue Light" panose="02000503000000020004" pitchFamily="2" charset="0"/>
              <a:cs typeface="Helvetica Neue Light" panose="02000503000000020004" pitchFamily="2" charset="0"/>
            </a:rPr>
            <a:t>missions </a:t>
          </a:r>
          <a:r>
            <a:rPr lang="fr-FR" sz="1600" b="1" i="0" kern="1200" noProof="0" dirty="0" smtClean="0">
              <a:latin typeface="Helvetica Neue Light" panose="02000503000000020004" pitchFamily="2" charset="0"/>
              <a:ea typeface="Helvetica Neue Light" panose="02000503000000020004" pitchFamily="2" charset="0"/>
              <a:cs typeface="Helvetica Neue Light" panose="02000503000000020004" pitchFamily="2" charset="0"/>
            </a:rPr>
            <a:t>d’assistance technique pour  </a:t>
          </a:r>
          <a:r>
            <a:rPr lang="en-US" sz="1600" b="1" i="0" kern="1200" dirty="0" smtClean="0">
              <a:latin typeface="Helvetica Neue Light" panose="02000503000000020004" pitchFamily="2" charset="0"/>
              <a:ea typeface="Helvetica Neue Light" panose="02000503000000020004" pitchFamily="2" charset="0"/>
              <a:cs typeface="Helvetica Neue Light" panose="02000503000000020004" pitchFamily="2" charset="0"/>
            </a:rPr>
            <a:t>MED </a:t>
          </a:r>
          <a:r>
            <a:rPr lang="en-US"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rPr>
            <a:t>EDAs</a:t>
          </a:r>
          <a:endParaRPr lang="fr-FR"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2312954" y="2082850"/>
        <a:ext cx="2100279" cy="1260167"/>
      </dsp:txXfrm>
    </dsp:sp>
    <dsp:sp modelId="{3430141F-9F67-0A4C-943D-520BE44845B0}">
      <dsp:nvSpPr>
        <dsp:cNvPr id="0" name=""/>
        <dsp:cNvSpPr/>
      </dsp:nvSpPr>
      <dsp:spPr>
        <a:xfrm>
          <a:off x="4623261" y="2082850"/>
          <a:ext cx="2100279" cy="126016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latin typeface="Helvetica Neue Medium" panose="02000503000000020004" pitchFamily="2" charset="0"/>
              <a:ea typeface="Helvetica Neue Medium" panose="02000503000000020004" pitchFamily="2" charset="0"/>
              <a:cs typeface="Helvetica Neue Medium" panose="02000503000000020004" pitchFamily="2" charset="0"/>
            </a:rPr>
            <a:t>8</a:t>
          </a:r>
          <a:r>
            <a:rPr lang="en-US"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rPr>
            <a:t> Business Country Desks Developed</a:t>
          </a:r>
          <a:endParaRPr lang="fr-FR"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4623261" y="2082850"/>
        <a:ext cx="2100279" cy="1260167"/>
      </dsp:txXfrm>
    </dsp:sp>
    <dsp:sp modelId="{FF64293B-B709-B842-B2BD-B74C1E61574C}">
      <dsp:nvSpPr>
        <dsp:cNvPr id="0" name=""/>
        <dsp:cNvSpPr/>
      </dsp:nvSpPr>
      <dsp:spPr>
        <a:xfrm>
          <a:off x="6933569" y="2113497"/>
          <a:ext cx="2100279" cy="126016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latin typeface="Helvetica Neue Medium" panose="02000503000000020004" pitchFamily="2" charset="0"/>
              <a:ea typeface="Helvetica Neue Medium" panose="02000503000000020004" pitchFamily="2" charset="0"/>
              <a:cs typeface="Helvetica Neue Medium" panose="02000503000000020004" pitchFamily="2" charset="0"/>
            </a:rPr>
            <a:t>4</a:t>
          </a:r>
          <a:r>
            <a:rPr lang="en-US"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sz="1600" b="1" i="0" kern="1200" dirty="0" smtClean="0">
              <a:latin typeface="Helvetica Neue Light" panose="02000503000000020004" pitchFamily="2" charset="0"/>
            </a:rPr>
            <a:t>Activités conjointes avec des donateurs bancaires et non bancaires</a:t>
          </a:r>
          <a:endParaRPr lang="fr-FR"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6933569" y="2113497"/>
        <a:ext cx="2100279" cy="1260167"/>
      </dsp:txXfrm>
    </dsp:sp>
    <dsp:sp modelId="{3D5D20E1-3CB1-0D4D-BA1C-A513C6B85A48}">
      <dsp:nvSpPr>
        <dsp:cNvPr id="0" name=""/>
        <dsp:cNvSpPr/>
      </dsp:nvSpPr>
      <dsp:spPr>
        <a:xfrm>
          <a:off x="1157801" y="3553045"/>
          <a:ext cx="2100279" cy="126016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latin typeface="Helvetica Neue Medium" panose="02000503000000020004" pitchFamily="2" charset="0"/>
              <a:ea typeface="Helvetica Neue Medium" panose="02000503000000020004" pitchFamily="2" charset="0"/>
              <a:cs typeface="Helvetica Neue Medium" panose="02000503000000020004" pitchFamily="2" charset="0"/>
            </a:rPr>
            <a:t>8</a:t>
          </a:r>
          <a:r>
            <a:rPr lang="en-US"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sz="1600" b="1" i="0" kern="1200" dirty="0" smtClean="0">
              <a:latin typeface="Helvetica Neue Light" panose="02000503000000020004" pitchFamily="2" charset="0"/>
            </a:rPr>
            <a:t>Forums de jumelage d'entreprises</a:t>
          </a:r>
          <a:endParaRPr lang="fr-FR"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1157801" y="3553045"/>
        <a:ext cx="2100279" cy="1260167"/>
      </dsp:txXfrm>
    </dsp:sp>
    <dsp:sp modelId="{8EAF242C-AFE7-B244-BF27-A1A5A58BBC9A}">
      <dsp:nvSpPr>
        <dsp:cNvPr id="0" name=""/>
        <dsp:cNvSpPr/>
      </dsp:nvSpPr>
      <dsp:spPr>
        <a:xfrm>
          <a:off x="3468108" y="3553045"/>
          <a:ext cx="2100279" cy="126016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latin typeface="Helvetica Neue Medium" panose="02000503000000020004" pitchFamily="2" charset="0"/>
              <a:ea typeface="Helvetica Neue Medium" panose="02000503000000020004" pitchFamily="2" charset="0"/>
              <a:cs typeface="Helvetica Neue Medium" panose="02000503000000020004" pitchFamily="2" charset="0"/>
            </a:rPr>
            <a:t>2</a:t>
          </a:r>
          <a:r>
            <a:rPr lang="en-US"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rPr>
            <a:t> </a:t>
          </a:r>
          <a:r>
            <a:rPr lang="fr-FR" sz="1600" b="1" i="0" kern="1200" dirty="0" smtClean="0">
              <a:latin typeface="Helvetica Neue Light" panose="02000503000000020004" pitchFamily="2" charset="0"/>
            </a:rPr>
            <a:t>Stratégies intersectorielles inter-méditerranéennes</a:t>
          </a:r>
          <a:endParaRPr lang="fr-FR" sz="1600" b="1" i="0" kern="1200" dirty="0">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3468108" y="3553045"/>
        <a:ext cx="2100279" cy="1260167"/>
      </dsp:txXfrm>
    </dsp:sp>
    <dsp:sp modelId="{9BE6C48F-D0E9-AC4A-BE4A-DAC6A9DC766A}">
      <dsp:nvSpPr>
        <dsp:cNvPr id="0" name=""/>
        <dsp:cNvSpPr/>
      </dsp:nvSpPr>
      <dsp:spPr>
        <a:xfrm>
          <a:off x="5778415" y="3553045"/>
          <a:ext cx="2100279" cy="126016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3/14</a:t>
          </a:r>
          <a:r>
            <a:rPr lang="en-US" sz="1600" b="1" i="0" kern="1200" dirty="0" smtClean="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 </a:t>
          </a:r>
          <a:r>
            <a:rPr lang="en-US" sz="1600" b="1" i="0" kern="1200" dirty="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rPr>
            <a:t>EU-Med Roadshows</a:t>
          </a:r>
          <a:endParaRPr lang="fr-FR" sz="1600" b="1" i="0" kern="1200" dirty="0">
            <a:solidFill>
              <a:schemeClr val="tx1"/>
            </a:solidFill>
            <a:latin typeface="Helvetica Neue Light" panose="02000503000000020004" pitchFamily="2" charset="0"/>
            <a:ea typeface="Helvetica Neue Light" panose="02000503000000020004" pitchFamily="2" charset="0"/>
            <a:cs typeface="Helvetica Neue Light" panose="02000503000000020004" pitchFamily="2" charset="0"/>
          </a:endParaRPr>
        </a:p>
      </dsp:txBody>
      <dsp:txXfrm>
        <a:off x="5778415" y="3553045"/>
        <a:ext cx="2100279" cy="1260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E249B-C8E7-45EA-A0A2-43D61D9CE624}">
      <dsp:nvSpPr>
        <dsp:cNvPr id="0" name=""/>
        <dsp:cNvSpPr/>
      </dsp:nvSpPr>
      <dsp:spPr>
        <a:xfrm>
          <a:off x="3094" y="365489"/>
          <a:ext cx="1860500" cy="122400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Planification stratégique</a:t>
          </a:r>
          <a:endParaRPr lang="fr-FR" sz="1600" b="1" kern="1200" dirty="0">
            <a:solidFill>
              <a:schemeClr val="tx1"/>
            </a:solidFill>
          </a:endParaRPr>
        </a:p>
      </dsp:txBody>
      <dsp:txXfrm>
        <a:off x="3094" y="365489"/>
        <a:ext cx="1860500" cy="1224008"/>
      </dsp:txXfrm>
    </dsp:sp>
    <dsp:sp modelId="{E810C55A-F34E-4975-9757-365045EA31DF}">
      <dsp:nvSpPr>
        <dsp:cNvPr id="0" name=""/>
        <dsp:cNvSpPr/>
      </dsp:nvSpPr>
      <dsp:spPr>
        <a:xfrm>
          <a:off x="5" y="1525892"/>
          <a:ext cx="1860500" cy="281088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FR" sz="16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3 jours de formation </a:t>
          </a:r>
          <a:endParaRPr lang="fr-FR" sz="24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 27-29 Novembre 2018 </a:t>
          </a:r>
          <a:r>
            <a:rPr lang="fr-FR" sz="2000" b="1" kern="1200" dirty="0" smtClean="0">
              <a:solidFill>
                <a:schemeClr val="accent4">
                  <a:lumMod val="50000"/>
                </a:schemeClr>
              </a:solidFill>
            </a:rPr>
            <a:t>(TBC)</a:t>
          </a:r>
          <a:endParaRPr lang="fr-FR" sz="20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Jordanie</a:t>
          </a:r>
          <a:endParaRPr lang="fr-FR" sz="2400" b="1" kern="1200" dirty="0">
            <a:solidFill>
              <a:schemeClr val="accent4">
                <a:lumMod val="50000"/>
              </a:schemeClr>
            </a:solidFill>
          </a:endParaRPr>
        </a:p>
      </dsp:txBody>
      <dsp:txXfrm>
        <a:off x="5" y="1525892"/>
        <a:ext cx="1860500" cy="2810880"/>
      </dsp:txXfrm>
    </dsp:sp>
    <dsp:sp modelId="{6A7010F9-41FE-41A9-A5C7-320C84EDE928}">
      <dsp:nvSpPr>
        <dsp:cNvPr id="0" name=""/>
        <dsp:cNvSpPr/>
      </dsp:nvSpPr>
      <dsp:spPr>
        <a:xfrm>
          <a:off x="2090184" y="361829"/>
          <a:ext cx="1860500" cy="1238646"/>
        </a:xfrm>
        <a:prstGeom prst="rect">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Conception/développement de projet </a:t>
          </a:r>
          <a:r>
            <a:rPr lang="fr-FR" sz="1600" b="1" kern="1200" dirty="0" smtClean="0">
              <a:solidFill>
                <a:schemeClr val="tx2">
                  <a:lumMod val="75000"/>
                </a:schemeClr>
              </a:solidFill>
            </a:rPr>
            <a:t> </a:t>
          </a:r>
          <a:endParaRPr lang="fr-FR" sz="1600" kern="1200" dirty="0">
            <a:solidFill>
              <a:schemeClr val="tx2">
                <a:lumMod val="75000"/>
              </a:schemeClr>
            </a:solidFill>
          </a:endParaRPr>
        </a:p>
      </dsp:txBody>
      <dsp:txXfrm>
        <a:off x="2090184" y="361829"/>
        <a:ext cx="1860500" cy="1238646"/>
      </dsp:txXfrm>
    </dsp:sp>
    <dsp:sp modelId="{BB8AA1F9-E3C9-47B9-8BF3-1AB77076DB7E}">
      <dsp:nvSpPr>
        <dsp:cNvPr id="0" name=""/>
        <dsp:cNvSpPr/>
      </dsp:nvSpPr>
      <dsp:spPr>
        <a:xfrm>
          <a:off x="2090203" y="1584167"/>
          <a:ext cx="1860500" cy="2810880"/>
        </a:xfrm>
        <a:prstGeom prst="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114300" lvl="1" indent="-114300" algn="l" defTabSz="533400">
            <a:lnSpc>
              <a:spcPct val="90000"/>
            </a:lnSpc>
            <a:spcBef>
              <a:spcPct val="0"/>
            </a:spcBef>
            <a:spcAft>
              <a:spcPct val="15000"/>
            </a:spcAft>
            <a:buChar char="••"/>
          </a:pPr>
          <a:endParaRPr lang="fr-FR" sz="12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3 jours de formation </a:t>
          </a:r>
          <a:endParaRPr lang="fr-FR" sz="24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27-29 Mai 2019  </a:t>
          </a:r>
          <a:r>
            <a:rPr lang="fr-FR" sz="2000" b="1" kern="1200" dirty="0" smtClean="0">
              <a:solidFill>
                <a:schemeClr val="accent4">
                  <a:lumMod val="50000"/>
                </a:schemeClr>
              </a:solidFill>
            </a:rPr>
            <a:t>(TBC)</a:t>
          </a:r>
          <a:endParaRPr lang="fr-FR" sz="2000" b="1" kern="1200" dirty="0">
            <a:solidFill>
              <a:schemeClr val="accent4">
                <a:lumMod val="50000"/>
              </a:schemeClr>
            </a:solidFill>
          </a:endParaRPr>
        </a:p>
        <a:p>
          <a:pPr marL="228600" lvl="1" indent="-228600" algn="just" defTabSz="1066800">
            <a:lnSpc>
              <a:spcPct val="90000"/>
            </a:lnSpc>
            <a:spcBef>
              <a:spcPct val="0"/>
            </a:spcBef>
            <a:spcAft>
              <a:spcPct val="15000"/>
            </a:spcAft>
            <a:buChar char="••"/>
          </a:pPr>
          <a:r>
            <a:rPr lang="fr-FR" sz="2400" b="1" kern="1200" dirty="0" smtClean="0">
              <a:solidFill>
                <a:schemeClr val="accent4">
                  <a:lumMod val="50000"/>
                </a:schemeClr>
              </a:solidFill>
            </a:rPr>
            <a:t>Tunisie</a:t>
          </a:r>
          <a:r>
            <a:rPr lang="fr-FR" sz="1200" b="1" kern="1200" dirty="0" smtClean="0">
              <a:solidFill>
                <a:schemeClr val="accent4">
                  <a:lumMod val="50000"/>
                </a:schemeClr>
              </a:solidFill>
            </a:rPr>
            <a:t> </a:t>
          </a:r>
          <a:endParaRPr lang="fr-FR" sz="1200" b="1" kern="1200" dirty="0">
            <a:solidFill>
              <a:schemeClr val="accent4">
                <a:lumMod val="50000"/>
              </a:schemeClr>
            </a:solidFill>
          </a:endParaRPr>
        </a:p>
      </dsp:txBody>
      <dsp:txXfrm>
        <a:off x="2090203" y="1584167"/>
        <a:ext cx="1860500" cy="2810880"/>
      </dsp:txXfrm>
    </dsp:sp>
    <dsp:sp modelId="{98583FC7-FB14-485A-BA42-B2230749B3E4}">
      <dsp:nvSpPr>
        <dsp:cNvPr id="0" name=""/>
        <dsp:cNvSpPr/>
      </dsp:nvSpPr>
      <dsp:spPr>
        <a:xfrm>
          <a:off x="4245035" y="365945"/>
          <a:ext cx="1860500" cy="1222185"/>
        </a:xfrm>
        <a:prstGeom prst="rect">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Gestion de projets</a:t>
          </a:r>
          <a:endParaRPr lang="fr-FR" sz="1600" b="1" kern="1200" dirty="0">
            <a:solidFill>
              <a:schemeClr val="tx1"/>
            </a:solidFill>
          </a:endParaRPr>
        </a:p>
      </dsp:txBody>
      <dsp:txXfrm>
        <a:off x="4245035" y="365945"/>
        <a:ext cx="1860500" cy="1222185"/>
      </dsp:txXfrm>
    </dsp:sp>
    <dsp:sp modelId="{110E9144-08F0-454A-B063-DEBDBA0221A8}">
      <dsp:nvSpPr>
        <dsp:cNvPr id="0" name=""/>
        <dsp:cNvSpPr/>
      </dsp:nvSpPr>
      <dsp:spPr>
        <a:xfrm>
          <a:off x="4245035" y="1577830"/>
          <a:ext cx="1860500" cy="2810880"/>
        </a:xfrm>
        <a:prstGeom prst="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114300" lvl="1" indent="-114300" algn="l" defTabSz="533400">
            <a:lnSpc>
              <a:spcPct val="90000"/>
            </a:lnSpc>
            <a:spcBef>
              <a:spcPct val="0"/>
            </a:spcBef>
            <a:spcAft>
              <a:spcPct val="15000"/>
            </a:spcAft>
            <a:buChar char="••"/>
          </a:pPr>
          <a:endParaRPr lang="fr-FR" sz="12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3 jours de formation </a:t>
          </a:r>
          <a:endParaRPr lang="fr-FR" sz="24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Dates TBD</a:t>
          </a:r>
          <a:endParaRPr lang="fr-FR" sz="24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Egypte / Maroc</a:t>
          </a:r>
          <a:endParaRPr lang="fr-FR" sz="2400" b="1" kern="1200" dirty="0">
            <a:solidFill>
              <a:schemeClr val="accent4">
                <a:lumMod val="50000"/>
              </a:schemeClr>
            </a:solidFill>
          </a:endParaRPr>
        </a:p>
      </dsp:txBody>
      <dsp:txXfrm>
        <a:off x="4245035" y="1577830"/>
        <a:ext cx="1860500" cy="2810880"/>
      </dsp:txXfrm>
    </dsp:sp>
    <dsp:sp modelId="{92256D3E-8F99-43AD-A2F3-CCA1630EF3E6}">
      <dsp:nvSpPr>
        <dsp:cNvPr id="0" name=""/>
        <dsp:cNvSpPr/>
      </dsp:nvSpPr>
      <dsp:spPr>
        <a:xfrm>
          <a:off x="6366005" y="360916"/>
          <a:ext cx="1860500" cy="12423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Suivi, évaluation mesure d’impact et </a:t>
          </a:r>
          <a:r>
            <a:rPr lang="fr-FR" sz="1600" b="1" kern="1200" dirty="0" err="1" smtClean="0">
              <a:solidFill>
                <a:schemeClr val="tx1"/>
              </a:solidFill>
            </a:rPr>
            <a:t>reporting</a:t>
          </a:r>
          <a:endParaRPr lang="fr-FR" sz="1600" b="1" kern="1200" dirty="0">
            <a:solidFill>
              <a:schemeClr val="tx1"/>
            </a:solidFill>
          </a:endParaRPr>
        </a:p>
      </dsp:txBody>
      <dsp:txXfrm>
        <a:off x="6366005" y="360916"/>
        <a:ext cx="1860500" cy="1242300"/>
      </dsp:txXfrm>
    </dsp:sp>
    <dsp:sp modelId="{FD084E5D-E0C8-4158-BF75-4FB14FB10855}">
      <dsp:nvSpPr>
        <dsp:cNvPr id="0" name=""/>
        <dsp:cNvSpPr/>
      </dsp:nvSpPr>
      <dsp:spPr>
        <a:xfrm>
          <a:off x="6366005" y="1578784"/>
          <a:ext cx="1860500" cy="281088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114300" lvl="1" indent="-114300" algn="l" defTabSz="533400">
            <a:lnSpc>
              <a:spcPct val="90000"/>
            </a:lnSpc>
            <a:spcBef>
              <a:spcPct val="0"/>
            </a:spcBef>
            <a:spcAft>
              <a:spcPct val="15000"/>
            </a:spcAft>
            <a:buChar char="••"/>
          </a:pPr>
          <a:endParaRPr lang="fr-FR" sz="12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3 jours de formation </a:t>
          </a:r>
          <a:endParaRPr lang="fr-FR" sz="24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 Dates </a:t>
          </a:r>
          <a:r>
            <a:rPr lang="fr-FR" sz="2000" b="1" kern="1200" dirty="0" smtClean="0">
              <a:solidFill>
                <a:schemeClr val="accent4">
                  <a:lumMod val="50000"/>
                </a:schemeClr>
              </a:solidFill>
            </a:rPr>
            <a:t>TBD</a:t>
          </a:r>
          <a:endParaRPr lang="fr-FR" sz="2000" b="1" kern="1200"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sz="2400" b="1" kern="1200" dirty="0" smtClean="0">
              <a:solidFill>
                <a:schemeClr val="accent4">
                  <a:lumMod val="50000"/>
                </a:schemeClr>
              </a:solidFill>
            </a:rPr>
            <a:t>Liban</a:t>
          </a:r>
          <a:endParaRPr lang="fr-FR" sz="2400" b="1" kern="1200" dirty="0">
            <a:solidFill>
              <a:schemeClr val="accent4">
                <a:lumMod val="50000"/>
              </a:schemeClr>
            </a:solidFill>
          </a:endParaRPr>
        </a:p>
      </dsp:txBody>
      <dsp:txXfrm>
        <a:off x="6366005" y="1578784"/>
        <a:ext cx="1860500" cy="281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E249B-C8E7-45EA-A0A2-43D61D9CE624}">
      <dsp:nvSpPr>
        <dsp:cNvPr id="0" name=""/>
        <dsp:cNvSpPr/>
      </dsp:nvSpPr>
      <dsp:spPr>
        <a:xfrm>
          <a:off x="2571" y="152003"/>
          <a:ext cx="2507456" cy="691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b="1" kern="1200" dirty="0" err="1" smtClean="0">
              <a:solidFill>
                <a:schemeClr val="tx1"/>
              </a:solidFill>
            </a:rPr>
            <a:t>Roadshow</a:t>
          </a:r>
          <a:r>
            <a:rPr lang="fr-FR" sz="2400" b="1" kern="1200" dirty="0" smtClean="0">
              <a:solidFill>
                <a:schemeClr val="tx1"/>
              </a:solidFill>
            </a:rPr>
            <a:t> # 1</a:t>
          </a:r>
          <a:endParaRPr lang="fr-FR" sz="2400" b="1" kern="1200" dirty="0">
            <a:solidFill>
              <a:schemeClr val="tx1"/>
            </a:solidFill>
          </a:endParaRPr>
        </a:p>
      </dsp:txBody>
      <dsp:txXfrm>
        <a:off x="2571" y="152003"/>
        <a:ext cx="2507456" cy="691200"/>
      </dsp:txXfrm>
    </dsp:sp>
    <dsp:sp modelId="{E810C55A-F34E-4975-9757-365045EA31DF}">
      <dsp:nvSpPr>
        <dsp:cNvPr id="0" name=""/>
        <dsp:cNvSpPr/>
      </dsp:nvSpPr>
      <dsp:spPr>
        <a:xfrm>
          <a:off x="0" y="846310"/>
          <a:ext cx="2507456" cy="353075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err="1" smtClean="0"/>
            <a:t>Women</a:t>
          </a:r>
          <a:r>
            <a:rPr lang="fr-FR" sz="2400" kern="1200" dirty="0" smtClean="0"/>
            <a:t> in business, inspirations et motivations</a:t>
          </a:r>
          <a:endParaRPr lang="fr-FR" sz="2400" kern="1200" noProof="0" dirty="0"/>
        </a:p>
        <a:p>
          <a:pPr marL="228600" lvl="1" indent="-228600" algn="l" defTabSz="1066800">
            <a:lnSpc>
              <a:spcPct val="90000"/>
            </a:lnSpc>
            <a:spcBef>
              <a:spcPct val="0"/>
            </a:spcBef>
            <a:spcAft>
              <a:spcPct val="15000"/>
            </a:spcAft>
            <a:buChar char="••"/>
          </a:pPr>
          <a:r>
            <a:rPr lang="fr-FR" sz="2400" kern="1200" dirty="0" smtClean="0"/>
            <a:t>1 jour</a:t>
          </a:r>
          <a:endParaRPr lang="fr-FR" sz="2400" kern="1200" dirty="0"/>
        </a:p>
        <a:p>
          <a:pPr marL="228600" lvl="1" indent="-228600" algn="l" defTabSz="1066800">
            <a:lnSpc>
              <a:spcPct val="90000"/>
            </a:lnSpc>
            <a:spcBef>
              <a:spcPct val="0"/>
            </a:spcBef>
            <a:spcAft>
              <a:spcPct val="15000"/>
            </a:spcAft>
            <a:buChar char="••"/>
          </a:pPr>
          <a:r>
            <a:rPr lang="fr-FR" sz="2400" kern="1200" dirty="0" smtClean="0"/>
            <a:t>30 </a:t>
          </a:r>
          <a:r>
            <a:rPr lang="fr-FR" sz="2400" kern="1200" dirty="0" smtClean="0">
              <a:solidFill>
                <a:srgbClr val="FF0000"/>
              </a:solidFill>
            </a:rPr>
            <a:t> </a:t>
          </a:r>
          <a:r>
            <a:rPr lang="fr-FR" sz="2400" kern="1200" dirty="0" smtClean="0"/>
            <a:t>Mai 2019 (TBC)</a:t>
          </a:r>
          <a:endParaRPr lang="fr-FR" sz="2400" kern="1200" dirty="0"/>
        </a:p>
        <a:p>
          <a:pPr marL="228600" lvl="1" indent="-228600" algn="l" defTabSz="1066800">
            <a:lnSpc>
              <a:spcPct val="90000"/>
            </a:lnSpc>
            <a:spcBef>
              <a:spcPct val="0"/>
            </a:spcBef>
            <a:spcAft>
              <a:spcPct val="15000"/>
            </a:spcAft>
            <a:buChar char="••"/>
          </a:pPr>
          <a:r>
            <a:rPr lang="fr-FR" sz="2400" kern="1200" dirty="0" smtClean="0"/>
            <a:t>Tunisie</a:t>
          </a:r>
          <a:endParaRPr lang="fr-FR" sz="2400" kern="1200" dirty="0"/>
        </a:p>
      </dsp:txBody>
      <dsp:txXfrm>
        <a:off x="0" y="846310"/>
        <a:ext cx="2507456" cy="3530756"/>
      </dsp:txXfrm>
    </dsp:sp>
    <dsp:sp modelId="{6A7010F9-41FE-41A9-A5C7-320C84EDE928}">
      <dsp:nvSpPr>
        <dsp:cNvPr id="0" name=""/>
        <dsp:cNvSpPr/>
      </dsp:nvSpPr>
      <dsp:spPr>
        <a:xfrm>
          <a:off x="2861071" y="152003"/>
          <a:ext cx="2507456" cy="691200"/>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b="1" kern="1200" dirty="0" err="1" smtClean="0">
              <a:solidFill>
                <a:schemeClr val="tx1"/>
              </a:solidFill>
            </a:rPr>
            <a:t>Roadshow</a:t>
          </a:r>
          <a:r>
            <a:rPr lang="fr-FR" sz="2400" b="1" kern="1200" dirty="0" smtClean="0">
              <a:solidFill>
                <a:schemeClr val="tx1"/>
              </a:solidFill>
            </a:rPr>
            <a:t> # 2</a:t>
          </a:r>
          <a:endParaRPr lang="fr-FR" sz="2400" kern="1200" dirty="0">
            <a:solidFill>
              <a:schemeClr val="tx2">
                <a:lumMod val="75000"/>
              </a:schemeClr>
            </a:solidFill>
          </a:endParaRPr>
        </a:p>
      </dsp:txBody>
      <dsp:txXfrm>
        <a:off x="2861071" y="152003"/>
        <a:ext cx="2507456" cy="691200"/>
      </dsp:txXfrm>
    </dsp:sp>
    <dsp:sp modelId="{BB8AA1F9-E3C9-47B9-8BF3-1AB77076DB7E}">
      <dsp:nvSpPr>
        <dsp:cNvPr id="0" name=""/>
        <dsp:cNvSpPr/>
      </dsp:nvSpPr>
      <dsp:spPr>
        <a:xfrm>
          <a:off x="2861071" y="828338"/>
          <a:ext cx="2507456" cy="3530756"/>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t>Les Accords bilatéraux et multilatéraux pour le développement des affaires</a:t>
          </a:r>
          <a:endParaRPr lang="fr-FR" sz="2400" kern="1200" dirty="0"/>
        </a:p>
        <a:p>
          <a:pPr marL="228600" lvl="1" indent="-228600" algn="l" defTabSz="1066800">
            <a:lnSpc>
              <a:spcPct val="90000"/>
            </a:lnSpc>
            <a:spcBef>
              <a:spcPct val="0"/>
            </a:spcBef>
            <a:spcAft>
              <a:spcPct val="15000"/>
            </a:spcAft>
            <a:buChar char="••"/>
          </a:pPr>
          <a:r>
            <a:rPr lang="fr-FR" sz="2400" kern="1200" dirty="0" smtClean="0"/>
            <a:t>1 jour</a:t>
          </a:r>
          <a:endParaRPr lang="fr-FR" sz="2400" kern="1200" dirty="0"/>
        </a:p>
        <a:p>
          <a:pPr marL="228600" lvl="1" indent="-228600" algn="l" defTabSz="1066800">
            <a:lnSpc>
              <a:spcPct val="90000"/>
            </a:lnSpc>
            <a:spcBef>
              <a:spcPct val="0"/>
            </a:spcBef>
            <a:spcAft>
              <a:spcPct val="15000"/>
            </a:spcAft>
            <a:buChar char="••"/>
          </a:pPr>
          <a:r>
            <a:rPr lang="fr-FR" sz="2400" kern="1200" dirty="0" smtClean="0"/>
            <a:t>Date TBD</a:t>
          </a:r>
          <a:endParaRPr lang="fr-FR" sz="2400" kern="1200" dirty="0"/>
        </a:p>
        <a:p>
          <a:pPr marL="228600" lvl="1" indent="-228600" algn="l" defTabSz="1066800">
            <a:lnSpc>
              <a:spcPct val="90000"/>
            </a:lnSpc>
            <a:spcBef>
              <a:spcPct val="0"/>
            </a:spcBef>
            <a:spcAft>
              <a:spcPct val="15000"/>
            </a:spcAft>
            <a:buChar char="••"/>
          </a:pPr>
          <a:r>
            <a:rPr lang="fr-FR" sz="2400" kern="1200" dirty="0" smtClean="0"/>
            <a:t>Maroc</a:t>
          </a:r>
          <a:endParaRPr lang="fr-FR" sz="2400" kern="1200" dirty="0"/>
        </a:p>
      </dsp:txBody>
      <dsp:txXfrm>
        <a:off x="2861071" y="828338"/>
        <a:ext cx="2507456" cy="3530756"/>
      </dsp:txXfrm>
    </dsp:sp>
    <dsp:sp modelId="{98583FC7-FB14-485A-BA42-B2230749B3E4}">
      <dsp:nvSpPr>
        <dsp:cNvPr id="0" name=""/>
        <dsp:cNvSpPr/>
      </dsp:nvSpPr>
      <dsp:spPr>
        <a:xfrm>
          <a:off x="5719571" y="152003"/>
          <a:ext cx="2507456" cy="6912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b="1" kern="1200" dirty="0" err="1" smtClean="0">
              <a:solidFill>
                <a:schemeClr val="tx1"/>
              </a:solidFill>
            </a:rPr>
            <a:t>Roadshow</a:t>
          </a:r>
          <a:r>
            <a:rPr lang="fr-FR" sz="2400" b="1" kern="1200" dirty="0" smtClean="0">
              <a:solidFill>
                <a:schemeClr val="tx1"/>
              </a:solidFill>
            </a:rPr>
            <a:t> # 3</a:t>
          </a:r>
          <a:endParaRPr lang="fr-FR" sz="2400" b="1" kern="1200" dirty="0">
            <a:solidFill>
              <a:srgbClr val="7030A0"/>
            </a:solidFill>
          </a:endParaRPr>
        </a:p>
      </dsp:txBody>
      <dsp:txXfrm>
        <a:off x="5719571" y="152003"/>
        <a:ext cx="2507456" cy="691200"/>
      </dsp:txXfrm>
    </dsp:sp>
    <dsp:sp modelId="{110E9144-08F0-454A-B063-DEBDBA0221A8}">
      <dsp:nvSpPr>
        <dsp:cNvPr id="0" name=""/>
        <dsp:cNvSpPr/>
      </dsp:nvSpPr>
      <dsp:spPr>
        <a:xfrm>
          <a:off x="5719571" y="843203"/>
          <a:ext cx="2507456" cy="3530756"/>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t>Intégration du genre dans le dialogue social et la RSE</a:t>
          </a:r>
          <a:endParaRPr lang="fr-FR" sz="2400" kern="1200" dirty="0">
            <a:solidFill>
              <a:srgbClr val="FF0000"/>
            </a:solidFill>
          </a:endParaRPr>
        </a:p>
        <a:p>
          <a:pPr marL="228600" lvl="1" indent="-228600" algn="l" defTabSz="1066800">
            <a:lnSpc>
              <a:spcPct val="90000"/>
            </a:lnSpc>
            <a:spcBef>
              <a:spcPct val="0"/>
            </a:spcBef>
            <a:spcAft>
              <a:spcPct val="15000"/>
            </a:spcAft>
            <a:buChar char="••"/>
          </a:pPr>
          <a:r>
            <a:rPr lang="fr-FR" sz="2400" kern="1200" dirty="0" smtClean="0"/>
            <a:t>1 jour</a:t>
          </a:r>
          <a:endParaRPr lang="fr-FR" sz="2400" kern="1200" dirty="0"/>
        </a:p>
        <a:p>
          <a:pPr marL="228600" lvl="1" indent="-228600" algn="l" defTabSz="1066800">
            <a:lnSpc>
              <a:spcPct val="90000"/>
            </a:lnSpc>
            <a:spcBef>
              <a:spcPct val="0"/>
            </a:spcBef>
            <a:spcAft>
              <a:spcPct val="15000"/>
            </a:spcAft>
            <a:buChar char="••"/>
          </a:pPr>
          <a:r>
            <a:rPr lang="fr-FR" sz="2400" kern="1200" dirty="0" smtClean="0"/>
            <a:t>Date TBD</a:t>
          </a:r>
          <a:endParaRPr lang="fr-FR" sz="2400" kern="1200" dirty="0"/>
        </a:p>
        <a:p>
          <a:pPr marL="228600" lvl="1" indent="-228600" algn="l" defTabSz="1066800">
            <a:lnSpc>
              <a:spcPct val="90000"/>
            </a:lnSpc>
            <a:spcBef>
              <a:spcPct val="0"/>
            </a:spcBef>
            <a:spcAft>
              <a:spcPct val="15000"/>
            </a:spcAft>
            <a:buChar char="••"/>
          </a:pPr>
          <a:r>
            <a:rPr lang="fr-FR" sz="2400" kern="1200" dirty="0" smtClean="0"/>
            <a:t>Liban</a:t>
          </a:r>
          <a:endParaRPr lang="fr-FR" sz="2400" kern="1200" dirty="0"/>
        </a:p>
      </dsp:txBody>
      <dsp:txXfrm>
        <a:off x="5719571" y="843203"/>
        <a:ext cx="2507456" cy="3530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54622A0-6D04-4F63-9F57-4E94A2D9AC2A}" type="datetimeFigureOut">
              <a:rPr lang="fr-FR" smtClean="0"/>
              <a:t>27/06/2018</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FB006A3-D1D4-46BC-A1A4-59DA2796ACF9}" type="slidenum">
              <a:rPr lang="fr-FR" smtClean="0"/>
              <a:t>‹N°›</a:t>
            </a:fld>
            <a:endParaRPr lang="fr-FR"/>
          </a:p>
        </p:txBody>
      </p:sp>
    </p:spTree>
    <p:extLst>
      <p:ext uri="{BB962C8B-B14F-4D97-AF65-F5344CB8AC3E}">
        <p14:creationId xmlns:p14="http://schemas.microsoft.com/office/powerpoint/2010/main" val="1595457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E21C90D-8F35-445B-8C77-BD15331FAD26}" type="datetimeFigureOut">
              <a:rPr lang="fr-FR" smtClean="0"/>
              <a:pPr/>
              <a:t>27/06/2018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0E3A00-98EE-4A1A-B292-EAA60C97755E}" type="slidenum">
              <a:rPr lang="fr-FR" smtClean="0"/>
              <a:pPr/>
              <a:t>‹N°›</a:t>
            </a:fld>
            <a:endParaRPr lang="fr-FR"/>
          </a:p>
        </p:txBody>
      </p:sp>
    </p:spTree>
    <p:extLst>
      <p:ext uri="{BB962C8B-B14F-4D97-AF65-F5344CB8AC3E}">
        <p14:creationId xmlns:p14="http://schemas.microsoft.com/office/powerpoint/2010/main" val="4225513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a:t>
            </a:fld>
            <a:endParaRPr lang="fr-FR"/>
          </a:p>
        </p:txBody>
      </p:sp>
    </p:spTree>
    <p:extLst>
      <p:ext uri="{BB962C8B-B14F-4D97-AF65-F5344CB8AC3E}">
        <p14:creationId xmlns:p14="http://schemas.microsoft.com/office/powerpoint/2010/main" val="284029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11</a:t>
            </a:fld>
            <a:endParaRPr lang="fr-FR"/>
          </a:p>
        </p:txBody>
      </p:sp>
    </p:spTree>
    <p:extLst>
      <p:ext uri="{BB962C8B-B14F-4D97-AF65-F5344CB8AC3E}">
        <p14:creationId xmlns:p14="http://schemas.microsoft.com/office/powerpoint/2010/main" val="149742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12</a:t>
            </a:fld>
            <a:endParaRPr lang="fr-FR"/>
          </a:p>
        </p:txBody>
      </p:sp>
    </p:spTree>
    <p:extLst>
      <p:ext uri="{BB962C8B-B14F-4D97-AF65-F5344CB8AC3E}">
        <p14:creationId xmlns:p14="http://schemas.microsoft.com/office/powerpoint/2010/main" val="1175041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13</a:t>
            </a:fld>
            <a:endParaRPr lang="fr-FR"/>
          </a:p>
        </p:txBody>
      </p:sp>
    </p:spTree>
    <p:extLst>
      <p:ext uri="{BB962C8B-B14F-4D97-AF65-F5344CB8AC3E}">
        <p14:creationId xmlns:p14="http://schemas.microsoft.com/office/powerpoint/2010/main" val="267898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14</a:t>
            </a:fld>
            <a:endParaRPr lang="fr-FR"/>
          </a:p>
        </p:txBody>
      </p:sp>
    </p:spTree>
    <p:extLst>
      <p:ext uri="{BB962C8B-B14F-4D97-AF65-F5344CB8AC3E}">
        <p14:creationId xmlns:p14="http://schemas.microsoft.com/office/powerpoint/2010/main" val="68320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15</a:t>
            </a:fld>
            <a:endParaRPr lang="fr-FR"/>
          </a:p>
        </p:txBody>
      </p:sp>
    </p:spTree>
    <p:extLst>
      <p:ext uri="{BB962C8B-B14F-4D97-AF65-F5344CB8AC3E}">
        <p14:creationId xmlns:p14="http://schemas.microsoft.com/office/powerpoint/2010/main" val="276281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16</a:t>
            </a:fld>
            <a:endParaRPr lang="fr-FR"/>
          </a:p>
        </p:txBody>
      </p:sp>
    </p:spTree>
    <p:extLst>
      <p:ext uri="{BB962C8B-B14F-4D97-AF65-F5344CB8AC3E}">
        <p14:creationId xmlns:p14="http://schemas.microsoft.com/office/powerpoint/2010/main" val="255949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17</a:t>
            </a:fld>
            <a:endParaRPr lang="fr-FR"/>
          </a:p>
        </p:txBody>
      </p:sp>
    </p:spTree>
    <p:extLst>
      <p:ext uri="{BB962C8B-B14F-4D97-AF65-F5344CB8AC3E}">
        <p14:creationId xmlns:p14="http://schemas.microsoft.com/office/powerpoint/2010/main" val="423091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18</a:t>
            </a:fld>
            <a:endParaRPr lang="fr-FR"/>
          </a:p>
        </p:txBody>
      </p:sp>
    </p:spTree>
    <p:extLst>
      <p:ext uri="{BB962C8B-B14F-4D97-AF65-F5344CB8AC3E}">
        <p14:creationId xmlns:p14="http://schemas.microsoft.com/office/powerpoint/2010/main" val="2263048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19</a:t>
            </a:fld>
            <a:endParaRPr lang="fr-FR"/>
          </a:p>
        </p:txBody>
      </p:sp>
    </p:spTree>
    <p:extLst>
      <p:ext uri="{BB962C8B-B14F-4D97-AF65-F5344CB8AC3E}">
        <p14:creationId xmlns:p14="http://schemas.microsoft.com/office/powerpoint/2010/main" val="145126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20</a:t>
            </a:fld>
            <a:endParaRPr lang="fr-FR"/>
          </a:p>
        </p:txBody>
      </p:sp>
    </p:spTree>
    <p:extLst>
      <p:ext uri="{BB962C8B-B14F-4D97-AF65-F5344CB8AC3E}">
        <p14:creationId xmlns:p14="http://schemas.microsoft.com/office/powerpoint/2010/main" val="180230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2</a:t>
            </a:fld>
            <a:endParaRPr lang="fr-FR"/>
          </a:p>
        </p:txBody>
      </p:sp>
    </p:spTree>
    <p:extLst>
      <p:ext uri="{BB962C8B-B14F-4D97-AF65-F5344CB8AC3E}">
        <p14:creationId xmlns:p14="http://schemas.microsoft.com/office/powerpoint/2010/main" val="61642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61642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61642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5</a:t>
            </a:fld>
            <a:endParaRPr lang="fr-FR"/>
          </a:p>
        </p:txBody>
      </p:sp>
    </p:spTree>
    <p:extLst>
      <p:ext uri="{BB962C8B-B14F-4D97-AF65-F5344CB8AC3E}">
        <p14:creationId xmlns:p14="http://schemas.microsoft.com/office/powerpoint/2010/main" val="313370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6</a:t>
            </a:fld>
            <a:endParaRPr lang="fr-FR"/>
          </a:p>
        </p:txBody>
      </p:sp>
    </p:spTree>
    <p:extLst>
      <p:ext uri="{BB962C8B-B14F-4D97-AF65-F5344CB8AC3E}">
        <p14:creationId xmlns:p14="http://schemas.microsoft.com/office/powerpoint/2010/main" val="209786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8</a:t>
            </a:fld>
            <a:endParaRPr lang="fr-FR"/>
          </a:p>
        </p:txBody>
      </p:sp>
    </p:spTree>
    <p:extLst>
      <p:ext uri="{BB962C8B-B14F-4D97-AF65-F5344CB8AC3E}">
        <p14:creationId xmlns:p14="http://schemas.microsoft.com/office/powerpoint/2010/main" val="236986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9</a:t>
            </a:fld>
            <a:endParaRPr lang="fr-FR"/>
          </a:p>
        </p:txBody>
      </p:sp>
    </p:spTree>
    <p:extLst>
      <p:ext uri="{BB962C8B-B14F-4D97-AF65-F5344CB8AC3E}">
        <p14:creationId xmlns:p14="http://schemas.microsoft.com/office/powerpoint/2010/main" val="92650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E0E3A00-98EE-4A1A-B292-EAA60C97755E}" type="slidenum">
              <a:rPr lang="fr-FR" smtClean="0"/>
              <a:pPr/>
              <a:t>10</a:t>
            </a:fld>
            <a:endParaRPr lang="fr-FR"/>
          </a:p>
        </p:txBody>
      </p:sp>
    </p:spTree>
    <p:extLst>
      <p:ext uri="{BB962C8B-B14F-4D97-AF65-F5344CB8AC3E}">
        <p14:creationId xmlns:p14="http://schemas.microsoft.com/office/powerpoint/2010/main" val="316966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2416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81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21084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6845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3893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27628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41707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9852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4197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9436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86634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85588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90217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5389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99479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593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9536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756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37209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99713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2914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6672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3556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71214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80623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7820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4161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71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93215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68821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9540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18312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80417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11466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51206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87461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4139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7053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74738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85620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91062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82569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245322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48211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32114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04947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140439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4115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839808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89578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5351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50145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41823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373904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097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E0C8-D636-4E60-911E-7D32B61CDE87}" type="datetimeFigureOut">
              <a:rPr lang="fr-FR" smtClean="0"/>
              <a:pPr/>
              <a:t>27/06/2018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A74068-2F69-4897-8EB3-BB15254F0B6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E0C8-D636-4E60-911E-7D32B61CDE87}" type="datetimeFigureOut">
              <a:rPr lang="fr-FR" smtClean="0"/>
              <a:pPr/>
              <a:t>27/06/2018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74068-2F69-4897-8EB3-BB15254F0B6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357022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534047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746539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691447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E0C8-D636-4E60-911E-7D32B61CDE87}"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74068-2F69-4897-8EB3-BB15254F0B6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0864986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cawtar.org/" TargetMode="External"/><Relationship Id="rId4" Type="http://schemas.openxmlformats.org/officeDocument/2006/relationships/hyperlink" Target="mailto:Hedi.finance@cawta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90" y="2868196"/>
            <a:ext cx="5686436" cy="1000132"/>
          </a:xfrm>
        </p:spPr>
        <p:txBody>
          <a:bodyPr>
            <a:normAutofit fontScale="90000"/>
          </a:bodyPr>
          <a:lstStyle/>
          <a:p>
            <a:r>
              <a:rPr lang="fr-FR" b="1" dirty="0" smtClean="0">
                <a:solidFill>
                  <a:srgbClr val="954B96"/>
                </a:solidFill>
                <a:latin typeface="Helvetica" pitchFamily="2" charset="0"/>
              </a:rPr>
              <a:t>Kick-Off </a:t>
            </a:r>
            <a:r>
              <a:rPr lang="fr-FR" b="1" dirty="0" err="1" smtClean="0">
                <a:solidFill>
                  <a:srgbClr val="954B96"/>
                </a:solidFill>
                <a:latin typeface="Helvetica" pitchFamily="2" charset="0"/>
              </a:rPr>
              <a:t>Seminar</a:t>
            </a:r>
            <a:r>
              <a:rPr lang="fr-FR" b="1" dirty="0" smtClean="0">
                <a:solidFill>
                  <a:srgbClr val="954B96"/>
                </a:solidFill>
                <a:latin typeface="Helvetica" pitchFamily="2" charset="0"/>
              </a:rPr>
              <a:t> </a:t>
            </a:r>
            <a:br>
              <a:rPr lang="fr-FR" b="1" dirty="0" smtClean="0">
                <a:solidFill>
                  <a:srgbClr val="954B96"/>
                </a:solidFill>
                <a:latin typeface="Helvetica" pitchFamily="2" charset="0"/>
              </a:rPr>
            </a:br>
            <a:r>
              <a:rPr lang="fr-FR" b="1" dirty="0" smtClean="0">
                <a:solidFill>
                  <a:srgbClr val="954B96"/>
                </a:solidFill>
                <a:latin typeface="Helvetica" pitchFamily="2" charset="0"/>
              </a:rPr>
              <a:t>28 juin 2018</a:t>
            </a:r>
            <a:br>
              <a:rPr lang="fr-FR" b="1" dirty="0" smtClean="0">
                <a:solidFill>
                  <a:srgbClr val="954B96"/>
                </a:solidFill>
                <a:latin typeface="Helvetica" pitchFamily="2" charset="0"/>
              </a:rPr>
            </a:br>
            <a:r>
              <a:rPr lang="fr-FR" b="1" dirty="0">
                <a:solidFill>
                  <a:srgbClr val="954B96"/>
                </a:solidFill>
                <a:latin typeface="Helvetica" pitchFamily="2" charset="0"/>
              </a:rPr>
              <a:t/>
            </a:r>
            <a:br>
              <a:rPr lang="fr-FR" b="1" dirty="0">
                <a:solidFill>
                  <a:srgbClr val="954B96"/>
                </a:solidFill>
                <a:latin typeface="Helvetica" pitchFamily="2" charset="0"/>
              </a:rPr>
            </a:br>
            <a:r>
              <a:rPr lang="fr-FR" sz="2700" b="1" dirty="0"/>
              <a:t>Session 2: EBSOMED - Redynamiser les Organisations de Support aux</a:t>
            </a:r>
            <a:br>
              <a:rPr lang="fr-FR" sz="2700" b="1" dirty="0"/>
            </a:br>
            <a:r>
              <a:rPr lang="fr-FR" sz="2700" b="1" dirty="0"/>
              <a:t>Entreprises et le Réseautage d’Affaires dans le Voisinage Sud</a:t>
            </a:r>
            <a:endParaRPr lang="fr-FR" sz="2700" b="1" dirty="0">
              <a:solidFill>
                <a:srgbClr val="954B96"/>
              </a:solidFill>
              <a:latin typeface="Helvetica" pitchFamily="2" charset="0"/>
            </a:endParaRPr>
          </a:p>
        </p:txBody>
      </p:sp>
      <p:sp>
        <p:nvSpPr>
          <p:cNvPr id="4" name="ZoneTexte 3">
            <a:extLst>
              <a:ext uri="{FF2B5EF4-FFF2-40B4-BE49-F238E27FC236}">
                <a16:creationId xmlns:a16="http://schemas.microsoft.com/office/drawing/2014/main" xmlns="" id="{265D5A3C-1588-BA42-9031-5DE38916814E}"/>
              </a:ext>
            </a:extLst>
          </p:cNvPr>
          <p:cNvSpPr txBox="1"/>
          <p:nvPr/>
        </p:nvSpPr>
        <p:spPr>
          <a:xfrm>
            <a:off x="2222938" y="2837793"/>
            <a:ext cx="184731" cy="369332"/>
          </a:xfrm>
          <a:prstGeom prst="rect">
            <a:avLst/>
          </a:prstGeom>
          <a:noFill/>
        </p:spPr>
        <p:txBody>
          <a:bodyPr wrap="non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prstClr val="white">
                    <a:lumMod val="50000"/>
                  </a:prstClr>
                </a:solidFill>
              </a:rPr>
              <a:t>CAWTAR_EBSOmed</a:t>
            </a:r>
            <a:r>
              <a:rPr lang="fr-FR" sz="1600" dirty="0" smtClean="0">
                <a:solidFill>
                  <a:prstClr val="white">
                    <a:lumMod val="50000"/>
                  </a:prstClr>
                </a:solidFill>
              </a:rPr>
              <a:t> 06_2018</a:t>
            </a:r>
            <a:endParaRPr lang="fr-FR" sz="1600" dirty="0">
              <a:solidFill>
                <a:prstClr val="white">
                  <a:lumMod val="50000"/>
                </a:prstClr>
              </a:solidFill>
            </a:endParaRPr>
          </a:p>
        </p:txBody>
      </p:sp>
      <p:sp>
        <p:nvSpPr>
          <p:cNvPr id="7" name="Titre 1"/>
          <p:cNvSpPr txBox="1">
            <a:spLocks/>
          </p:cNvSpPr>
          <p:nvPr/>
        </p:nvSpPr>
        <p:spPr>
          <a:xfrm>
            <a:off x="6096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solidFill>
                  <a:srgbClr val="954B96"/>
                </a:solidFill>
                <a:latin typeface="Helvetica" pitchFamily="2" charset="0"/>
              </a:rPr>
              <a:t>BSO Mangement </a:t>
            </a:r>
            <a:r>
              <a:rPr lang="fr-FR" sz="4000" b="1" dirty="0" err="1" smtClean="0">
                <a:solidFill>
                  <a:srgbClr val="954B96"/>
                </a:solidFill>
                <a:latin typeface="Helvetica" pitchFamily="2" charset="0"/>
              </a:rPr>
              <a:t>Academy</a:t>
            </a:r>
            <a:r>
              <a:rPr lang="fr-FR" sz="4000" b="1" dirty="0" smtClean="0">
                <a:solidFill>
                  <a:srgbClr val="954B96"/>
                </a:solidFill>
                <a:latin typeface="Helvetica" pitchFamily="2" charset="0"/>
              </a:rPr>
              <a:t> Curricula</a:t>
            </a:r>
            <a:endParaRPr lang="fr-FR" sz="4000" b="1" dirty="0">
              <a:solidFill>
                <a:srgbClr val="954B96"/>
              </a:solidFill>
              <a:latin typeface="Helvetica" pitchFamily="2" charset="0"/>
            </a:endParaRPr>
          </a:p>
        </p:txBody>
      </p:sp>
      <p:graphicFrame>
        <p:nvGraphicFramePr>
          <p:cNvPr id="8" name="Espace réservé du contenu 3"/>
          <p:cNvGraphicFramePr>
            <a:graphicFrameLocks/>
          </p:cNvGraphicFramePr>
          <p:nvPr>
            <p:extLst>
              <p:ext uri="{D42A27DB-BD31-4B8C-83A1-F6EECF244321}">
                <p14:modId xmlns:p14="http://schemas.microsoft.com/office/powerpoint/2010/main" val="283111477"/>
              </p:ext>
            </p:extLst>
          </p:nvPr>
        </p:nvGraphicFramePr>
        <p:xfrm>
          <a:off x="609600" y="155679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76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prstClr val="white">
                    <a:lumMod val="50000"/>
                  </a:prstClr>
                </a:solidFill>
              </a:rPr>
              <a:t>CAWTAR_EBSOmed</a:t>
            </a:r>
            <a:r>
              <a:rPr lang="fr-FR" sz="1600" dirty="0" smtClean="0">
                <a:solidFill>
                  <a:prstClr val="white">
                    <a:lumMod val="50000"/>
                  </a:prstClr>
                </a:solidFill>
              </a:rPr>
              <a:t> 06_2018</a:t>
            </a:r>
            <a:endParaRPr lang="fr-FR" sz="1600" dirty="0">
              <a:solidFill>
                <a:prstClr val="white">
                  <a:lumMod val="50000"/>
                </a:prstClr>
              </a:solidFill>
            </a:endParaRPr>
          </a:p>
        </p:txBody>
      </p:sp>
      <p:sp>
        <p:nvSpPr>
          <p:cNvPr id="6" name="Espace réservé du contenu 2"/>
          <p:cNvSpPr>
            <a:spLocks noGrp="1"/>
          </p:cNvSpPr>
          <p:nvPr>
            <p:ph idx="1"/>
          </p:nvPr>
        </p:nvSpPr>
        <p:spPr>
          <a:xfrm>
            <a:off x="2627784" y="1600200"/>
            <a:ext cx="6059016" cy="4635600"/>
          </a:xfrm>
        </p:spPr>
        <p:txBody>
          <a:bodyPr>
            <a:normAutofit fontScale="70000" lnSpcReduction="20000"/>
          </a:bodyPr>
          <a:lstStyle/>
          <a:p>
            <a:pPr marL="0" indent="0" algn="just">
              <a:buNone/>
            </a:pPr>
            <a:r>
              <a:rPr lang="fr-FR" sz="3400" b="1" i="1" u="sng" dirty="0">
                <a:solidFill>
                  <a:srgbClr val="954B96"/>
                </a:solidFill>
              </a:rPr>
              <a:t>Objectif: </a:t>
            </a:r>
            <a:r>
              <a:rPr lang="fr-FR" sz="2800" b="1" dirty="0"/>
              <a:t>Renforcer les capacités des </a:t>
            </a:r>
            <a:r>
              <a:rPr lang="fr-FR" sz="2800" b="1" dirty="0" err="1"/>
              <a:t>OSEs</a:t>
            </a:r>
            <a:r>
              <a:rPr lang="fr-FR" sz="2800" b="1" dirty="0"/>
              <a:t> en matière de planification stratégique afin </a:t>
            </a:r>
            <a:r>
              <a:rPr lang="fr-FR" sz="2800" b="1" dirty="0" smtClean="0"/>
              <a:t>qu’elles </a:t>
            </a:r>
            <a:r>
              <a:rPr lang="fr-FR" sz="2800" b="1" dirty="0"/>
              <a:t>puissent affiner leurs visions et  orientations en </a:t>
            </a:r>
            <a:r>
              <a:rPr lang="fr-FR" sz="2800" b="1" dirty="0" smtClean="0"/>
              <a:t>prenant </a:t>
            </a:r>
            <a:r>
              <a:rPr lang="fr-FR" sz="2800" b="1" dirty="0"/>
              <a:t>en considération les éventuelles synergies avec les ODD 2030, horizon 2020 et en adaptant une approche </a:t>
            </a:r>
            <a:r>
              <a:rPr lang="fr-FR" sz="2800" b="1" dirty="0" smtClean="0"/>
              <a:t>basée </a:t>
            </a:r>
            <a:r>
              <a:rPr lang="fr-FR" sz="2800" b="1" dirty="0"/>
              <a:t>sur le genre et les droits humains.</a:t>
            </a:r>
          </a:p>
          <a:p>
            <a:pPr marL="0" indent="0" algn="just">
              <a:buNone/>
            </a:pPr>
            <a:endParaRPr lang="fr-FR" sz="2300" dirty="0"/>
          </a:p>
          <a:p>
            <a:pPr marL="0" indent="0" algn="just">
              <a:buNone/>
            </a:pPr>
            <a:r>
              <a:rPr lang="fr-FR" sz="3400" b="1" i="1" u="sng" dirty="0">
                <a:solidFill>
                  <a:srgbClr val="954B96"/>
                </a:solidFill>
              </a:rPr>
              <a:t>Contenu: </a:t>
            </a:r>
          </a:p>
          <a:p>
            <a:r>
              <a:rPr lang="fr-FR" sz="2100" b="1" dirty="0" smtClean="0"/>
              <a:t>Introduction à la planification stratégique</a:t>
            </a:r>
          </a:p>
          <a:p>
            <a:r>
              <a:rPr lang="fr-FR" sz="2100" b="1" dirty="0" smtClean="0"/>
              <a:t>Planification stratégique en 10 étapes</a:t>
            </a:r>
          </a:p>
          <a:p>
            <a:r>
              <a:rPr lang="fr-FR" sz="2100" b="1" dirty="0" smtClean="0"/>
              <a:t>Préparation à la planification stratégique</a:t>
            </a:r>
          </a:p>
          <a:p>
            <a:r>
              <a:rPr lang="fr-FR" sz="2100" b="1" dirty="0" smtClean="0"/>
              <a:t>Cadre stratégique </a:t>
            </a:r>
            <a:r>
              <a:rPr lang="fr-FR" sz="2100" b="1" dirty="0"/>
              <a:t>- Synergies avec les ODD 2030, horizon 2020, accord </a:t>
            </a:r>
            <a:r>
              <a:rPr lang="fr-FR" sz="2100" b="1" dirty="0" smtClean="0"/>
              <a:t>d'Agadir, GHR </a:t>
            </a:r>
            <a:r>
              <a:rPr lang="fr-FR" sz="2100" b="1" dirty="0"/>
              <a:t>...</a:t>
            </a:r>
          </a:p>
          <a:p>
            <a:r>
              <a:rPr lang="fr-FR" sz="2100" b="1" dirty="0"/>
              <a:t>Mandat mission et vision</a:t>
            </a:r>
          </a:p>
          <a:p>
            <a:r>
              <a:rPr lang="fr-FR" sz="2100" b="1" dirty="0"/>
              <a:t>Analyse de la situation</a:t>
            </a:r>
          </a:p>
          <a:p>
            <a:r>
              <a:rPr lang="fr-FR" sz="2100" b="1" dirty="0"/>
              <a:t>Développement du plan d'action</a:t>
            </a:r>
          </a:p>
          <a:p>
            <a:r>
              <a:rPr lang="fr-FR" sz="2100" b="1" dirty="0" smtClean="0"/>
              <a:t>M&amp;E</a:t>
            </a:r>
            <a:endParaRPr lang="fr-FR" sz="2100" b="1" dirty="0"/>
          </a:p>
          <a:p>
            <a:r>
              <a:rPr lang="fr-FR" sz="2100" b="1" dirty="0"/>
              <a:t>Appui institutionnel au processus de planification stratégique</a:t>
            </a:r>
            <a:endParaRPr lang="en-US" sz="2100" b="1" i="1" u="sng" dirty="0" smtClean="0"/>
          </a:p>
        </p:txBody>
      </p:sp>
      <p:grpSp>
        <p:nvGrpSpPr>
          <p:cNvPr id="9" name="Groupe 8"/>
          <p:cNvGrpSpPr/>
          <p:nvPr/>
        </p:nvGrpSpPr>
        <p:grpSpPr>
          <a:xfrm>
            <a:off x="470633" y="1726557"/>
            <a:ext cx="1860500" cy="691200"/>
            <a:chOff x="3094" y="354645"/>
            <a:chExt cx="1860500" cy="691200"/>
          </a:xfrm>
        </p:grpSpPr>
        <p:sp>
          <p:nvSpPr>
            <p:cNvPr id="10" name="Rectangle 9"/>
            <p:cNvSpPr/>
            <p:nvPr/>
          </p:nvSpPr>
          <p:spPr>
            <a:xfrm>
              <a:off x="3094" y="354645"/>
              <a:ext cx="1860500" cy="691200"/>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ectangle 10"/>
            <p:cNvSpPr/>
            <p:nvPr/>
          </p:nvSpPr>
          <p:spPr>
            <a:xfrm>
              <a:off x="3094" y="354645"/>
              <a:ext cx="1860500" cy="69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a:r>
                <a:rPr lang="fr-FR" sz="1600" b="1" dirty="0">
                  <a:solidFill>
                    <a:schemeClr val="tx1"/>
                  </a:solidFill>
                </a:rPr>
                <a:t>Planification stratégique</a:t>
              </a:r>
            </a:p>
          </p:txBody>
        </p:sp>
      </p:grpSp>
      <p:grpSp>
        <p:nvGrpSpPr>
          <p:cNvPr id="12" name="Groupe 11"/>
          <p:cNvGrpSpPr/>
          <p:nvPr/>
        </p:nvGrpSpPr>
        <p:grpSpPr>
          <a:xfrm>
            <a:off x="467544" y="2420888"/>
            <a:ext cx="1860500" cy="3557520"/>
            <a:chOff x="5" y="1048976"/>
            <a:chExt cx="1860500" cy="3557520"/>
          </a:xfrm>
        </p:grpSpPr>
        <p:sp>
          <p:nvSpPr>
            <p:cNvPr id="13" name="Rectangle 12"/>
            <p:cNvSpPr/>
            <p:nvPr/>
          </p:nvSpPr>
          <p:spPr>
            <a:xfrm>
              <a:off x="5" y="1048976"/>
              <a:ext cx="1860500" cy="3557520"/>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5" y="1048976"/>
              <a:ext cx="1860500" cy="3557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fr-FR" sz="2400" kern="1200" dirty="0"/>
            </a:p>
            <a:p>
              <a:pPr marL="285750" lvl="0" indent="-285750">
                <a:buFont typeface="Arial" panose="020B0604020202020204" pitchFamily="34" charset="0"/>
                <a:buChar char="•"/>
              </a:pPr>
              <a:r>
                <a:rPr lang="fr-FR" b="1" dirty="0">
                  <a:solidFill>
                    <a:schemeClr val="accent4">
                      <a:lumMod val="50000"/>
                    </a:schemeClr>
                  </a:solidFill>
                </a:rPr>
                <a:t>3 jours de </a:t>
              </a:r>
              <a:r>
                <a:rPr lang="fr-FR" b="1" dirty="0" smtClean="0">
                  <a:solidFill>
                    <a:schemeClr val="accent4">
                      <a:lumMod val="50000"/>
                    </a:schemeClr>
                  </a:solidFill>
                </a:rPr>
                <a:t>formation</a:t>
              </a:r>
            </a:p>
            <a:p>
              <a:pPr marL="285750" lvl="0" indent="-285750">
                <a:buFont typeface="Arial" panose="020B0604020202020204" pitchFamily="34" charset="0"/>
                <a:buChar char="•"/>
              </a:pPr>
              <a:r>
                <a:rPr lang="fr-FR" b="1" dirty="0" smtClean="0">
                  <a:solidFill>
                    <a:schemeClr val="accent4">
                      <a:lumMod val="50000"/>
                    </a:schemeClr>
                  </a:solidFill>
                </a:rPr>
                <a:t> </a:t>
              </a:r>
              <a:endParaRPr lang="fr-FR" b="1" dirty="0">
                <a:solidFill>
                  <a:schemeClr val="accent4">
                    <a:lumMod val="50000"/>
                  </a:schemeClr>
                </a:solidFill>
              </a:endParaRPr>
            </a:p>
            <a:p>
              <a:pPr marL="285750" lvl="0" indent="-285750">
                <a:buFont typeface="Arial" panose="020B0604020202020204" pitchFamily="34" charset="0"/>
                <a:buChar char="•"/>
              </a:pPr>
              <a:r>
                <a:rPr lang="fr-FR" b="1" dirty="0">
                  <a:solidFill>
                    <a:schemeClr val="accent4">
                      <a:lumMod val="50000"/>
                    </a:schemeClr>
                  </a:solidFill>
                </a:rPr>
                <a:t> 27-29 Novembre 2018 (TBC</a:t>
              </a:r>
              <a:r>
                <a:rPr lang="fr-FR" b="1" dirty="0" smtClean="0">
                  <a:solidFill>
                    <a:schemeClr val="accent4">
                      <a:lumMod val="50000"/>
                    </a:schemeClr>
                  </a:solidFill>
                </a:rPr>
                <a:t>)</a:t>
              </a:r>
            </a:p>
            <a:p>
              <a:pPr marL="285750" lvl="0" indent="-285750">
                <a:buFont typeface="Arial" panose="020B0604020202020204" pitchFamily="34" charset="0"/>
                <a:buChar char="•"/>
              </a:pPr>
              <a:endParaRPr lang="fr-FR" b="1" dirty="0">
                <a:solidFill>
                  <a:schemeClr val="accent4">
                    <a:lumMod val="50000"/>
                  </a:schemeClr>
                </a:solidFill>
              </a:endParaRPr>
            </a:p>
            <a:p>
              <a:pPr marL="285750" lvl="0" indent="-285750">
                <a:buFont typeface="Arial" panose="020B0604020202020204" pitchFamily="34" charset="0"/>
                <a:buChar char="•"/>
              </a:pPr>
              <a:r>
                <a:rPr lang="fr-FR" b="1" dirty="0">
                  <a:solidFill>
                    <a:schemeClr val="accent4">
                      <a:lumMod val="50000"/>
                    </a:schemeClr>
                  </a:solidFill>
                </a:rPr>
                <a:t>Tunisie</a:t>
              </a:r>
            </a:p>
          </p:txBody>
        </p:sp>
      </p:grpSp>
      <p:sp>
        <p:nvSpPr>
          <p:cNvPr id="15" name="Titre 1"/>
          <p:cNvSpPr>
            <a:spLocks noGrp="1"/>
          </p:cNvSpPr>
          <p:nvPr>
            <p:ph type="title"/>
          </p:nvPr>
        </p:nvSpPr>
        <p:spPr>
          <a:xfrm>
            <a:off x="457200" y="274638"/>
            <a:ext cx="8229600" cy="1143000"/>
          </a:xfrm>
          <a:noFill/>
        </p:spPr>
        <p:txBody>
          <a:bodyPr>
            <a:normAutofit fontScale="90000"/>
          </a:bodyPr>
          <a:lstStyle/>
          <a:p>
            <a:pPr lvl="0"/>
            <a:r>
              <a:rPr lang="fr-FR" sz="3600" b="1" dirty="0">
                <a:solidFill>
                  <a:srgbClr val="954B96"/>
                </a:solidFill>
                <a:latin typeface="Helvetica" pitchFamily="2" charset="0"/>
              </a:rPr>
              <a:t>C</a:t>
            </a:r>
            <a:r>
              <a:rPr lang="fr-FR" sz="3600" b="1" dirty="0" smtClean="0">
                <a:solidFill>
                  <a:srgbClr val="954B96"/>
                </a:solidFill>
                <a:latin typeface="Helvetica" pitchFamily="2" charset="0"/>
              </a:rPr>
              <a:t>ontenu (A1): </a:t>
            </a:r>
            <a:r>
              <a:rPr lang="fr-FR" sz="3600" b="1" dirty="0">
                <a:solidFill>
                  <a:srgbClr val="954B96"/>
                </a:solidFill>
                <a:latin typeface="Helvetica" pitchFamily="2" charset="0"/>
              </a:rPr>
              <a:t>Planification</a:t>
            </a:r>
            <a:r>
              <a:rPr lang="fr-FR" sz="3600" b="1" dirty="0"/>
              <a:t> </a:t>
            </a:r>
            <a:r>
              <a:rPr lang="fr-FR" sz="3600" b="1" dirty="0" smtClean="0">
                <a:solidFill>
                  <a:srgbClr val="954B96"/>
                </a:solidFill>
                <a:latin typeface="Helvetica" pitchFamily="2" charset="0"/>
              </a:rPr>
              <a:t>stratégique</a:t>
            </a:r>
            <a:endParaRPr lang="fr-FR" sz="4000" b="1" dirty="0">
              <a:solidFill>
                <a:srgbClr val="954B96"/>
              </a:solidFill>
              <a:latin typeface="Helvetica" pitchFamily="2" charset="0"/>
            </a:endParaRPr>
          </a:p>
        </p:txBody>
      </p:sp>
    </p:spTree>
    <p:extLst>
      <p:ext uri="{BB962C8B-B14F-4D97-AF65-F5344CB8AC3E}">
        <p14:creationId xmlns:p14="http://schemas.microsoft.com/office/powerpoint/2010/main" val="187826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prstClr val="white">
                    <a:lumMod val="50000"/>
                  </a:prstClr>
                </a:solidFill>
              </a:rPr>
              <a:t>CAWTAR_EBSOmed</a:t>
            </a:r>
            <a:r>
              <a:rPr lang="fr-FR" sz="1600" dirty="0" smtClean="0">
                <a:solidFill>
                  <a:prstClr val="white">
                    <a:lumMod val="50000"/>
                  </a:prstClr>
                </a:solidFill>
              </a:rPr>
              <a:t> 06_2018</a:t>
            </a:r>
            <a:endParaRPr lang="fr-FR" sz="1600" dirty="0">
              <a:solidFill>
                <a:prstClr val="white">
                  <a:lumMod val="50000"/>
                </a:prstClr>
              </a:solidFill>
            </a:endParaRPr>
          </a:p>
        </p:txBody>
      </p:sp>
      <p:sp>
        <p:nvSpPr>
          <p:cNvPr id="6" name="Titre 1"/>
          <p:cNvSpPr>
            <a:spLocks noGrp="1"/>
          </p:cNvSpPr>
          <p:nvPr>
            <p:ph type="title"/>
          </p:nvPr>
        </p:nvSpPr>
        <p:spPr>
          <a:xfrm>
            <a:off x="457200" y="274638"/>
            <a:ext cx="8229600" cy="1143000"/>
          </a:xfrm>
          <a:noFill/>
        </p:spPr>
        <p:txBody>
          <a:bodyPr>
            <a:noAutofit/>
          </a:bodyPr>
          <a:lstStyle/>
          <a:p>
            <a:pPr lvl="0"/>
            <a:r>
              <a:rPr lang="fr-FR" sz="3600" b="1" dirty="0" smtClean="0">
                <a:solidFill>
                  <a:srgbClr val="954B96"/>
                </a:solidFill>
                <a:latin typeface="Helvetica" pitchFamily="2" charset="0"/>
              </a:rPr>
              <a:t>Contenu (A2): </a:t>
            </a:r>
            <a:r>
              <a:rPr lang="fr-FR" sz="3600" b="1" dirty="0">
                <a:solidFill>
                  <a:srgbClr val="954B96"/>
                </a:solidFill>
                <a:latin typeface="Helvetica" pitchFamily="2" charset="0"/>
              </a:rPr>
              <a:t>Conception/développement</a:t>
            </a:r>
            <a:r>
              <a:rPr lang="fr-FR" sz="3600" b="1" dirty="0">
                <a:solidFill>
                  <a:schemeClr val="tx2">
                    <a:lumMod val="75000"/>
                  </a:schemeClr>
                </a:solidFill>
              </a:rPr>
              <a:t> </a:t>
            </a:r>
            <a:r>
              <a:rPr lang="fr-FR" sz="3600" b="1" dirty="0">
                <a:solidFill>
                  <a:srgbClr val="954B96"/>
                </a:solidFill>
                <a:latin typeface="Helvetica" pitchFamily="2" charset="0"/>
              </a:rPr>
              <a:t>de</a:t>
            </a:r>
            <a:r>
              <a:rPr lang="fr-FR" sz="3600" b="1" dirty="0">
                <a:solidFill>
                  <a:schemeClr val="tx2">
                    <a:lumMod val="75000"/>
                  </a:schemeClr>
                </a:solidFill>
              </a:rPr>
              <a:t> </a:t>
            </a:r>
            <a:r>
              <a:rPr lang="fr-FR" sz="3600" b="1" dirty="0">
                <a:solidFill>
                  <a:srgbClr val="954B96"/>
                </a:solidFill>
                <a:latin typeface="Helvetica" pitchFamily="2" charset="0"/>
              </a:rPr>
              <a:t>projet</a:t>
            </a:r>
            <a:r>
              <a:rPr lang="fr-FR" sz="3600" b="1" dirty="0">
                <a:solidFill>
                  <a:schemeClr val="tx2">
                    <a:lumMod val="75000"/>
                  </a:schemeClr>
                </a:solidFill>
              </a:rPr>
              <a:t>  </a:t>
            </a:r>
            <a:endParaRPr lang="fr-FR" sz="3600" b="1" dirty="0">
              <a:solidFill>
                <a:srgbClr val="954B96"/>
              </a:solidFill>
              <a:latin typeface="Helvetica" pitchFamily="2" charset="0"/>
            </a:endParaRPr>
          </a:p>
        </p:txBody>
      </p:sp>
      <p:sp>
        <p:nvSpPr>
          <p:cNvPr id="9" name="Espace réservé du contenu 1"/>
          <p:cNvSpPr>
            <a:spLocks noGrp="1"/>
          </p:cNvSpPr>
          <p:nvPr>
            <p:ph idx="1"/>
          </p:nvPr>
        </p:nvSpPr>
        <p:spPr>
          <a:xfrm>
            <a:off x="2483768" y="1600200"/>
            <a:ext cx="6203032" cy="4635600"/>
          </a:xfrm>
        </p:spPr>
        <p:txBody>
          <a:bodyPr>
            <a:normAutofit fontScale="55000" lnSpcReduction="20000"/>
          </a:bodyPr>
          <a:lstStyle/>
          <a:p>
            <a:pPr marL="0" indent="0">
              <a:buNone/>
            </a:pPr>
            <a:r>
              <a:rPr lang="en-US" sz="4400" b="1" i="1" u="sng" dirty="0" err="1">
                <a:solidFill>
                  <a:srgbClr val="954B96"/>
                </a:solidFill>
              </a:rPr>
              <a:t>Objectif</a:t>
            </a:r>
            <a:r>
              <a:rPr lang="en-US" sz="4400" b="1" i="1" u="sng" dirty="0">
                <a:solidFill>
                  <a:srgbClr val="954B96"/>
                </a:solidFill>
              </a:rPr>
              <a:t>:  </a:t>
            </a:r>
            <a:r>
              <a:rPr lang="fr-FR" sz="4000" b="1" dirty="0"/>
              <a:t>Fournir aux participants les compétences nécessaires pour </a:t>
            </a:r>
            <a:r>
              <a:rPr lang="fr-FR" sz="4000" b="1" dirty="0" smtClean="0"/>
              <a:t>développer</a:t>
            </a:r>
            <a:r>
              <a:rPr lang="fr-FR" sz="4000" b="1" dirty="0" smtClean="0"/>
              <a:t> </a:t>
            </a:r>
            <a:r>
              <a:rPr lang="fr-FR" sz="4000" b="1" dirty="0"/>
              <a:t>et soumettre avec succès des projets notamment de coopération nord-sud</a:t>
            </a:r>
            <a:r>
              <a:rPr lang="fr-FR" sz="4000" dirty="0"/>
              <a:t>.</a:t>
            </a:r>
            <a:endParaRPr lang="en-US" sz="4000" dirty="0"/>
          </a:p>
          <a:p>
            <a:pPr marL="0" indent="0">
              <a:buNone/>
            </a:pPr>
            <a:endParaRPr lang="en-US" b="1" i="1" u="sng" dirty="0" smtClean="0">
              <a:solidFill>
                <a:schemeClr val="accent4">
                  <a:lumMod val="50000"/>
                </a:schemeClr>
              </a:solidFill>
            </a:endParaRPr>
          </a:p>
          <a:p>
            <a:pPr marL="0" indent="0">
              <a:buNone/>
            </a:pPr>
            <a:r>
              <a:rPr lang="en-US" sz="4400" b="1" i="1" u="sng" dirty="0" err="1">
                <a:solidFill>
                  <a:srgbClr val="954B96"/>
                </a:solidFill>
              </a:rPr>
              <a:t>Contenu</a:t>
            </a:r>
            <a:r>
              <a:rPr lang="en-US" sz="4400" b="1" i="1" u="sng" dirty="0">
                <a:solidFill>
                  <a:srgbClr val="954B96"/>
                </a:solidFill>
              </a:rPr>
              <a:t>:</a:t>
            </a:r>
          </a:p>
          <a:p>
            <a:r>
              <a:rPr lang="fr-FR" dirty="0"/>
              <a:t>Analyse des opportunités de financement européennes</a:t>
            </a:r>
          </a:p>
          <a:p>
            <a:r>
              <a:rPr lang="fr-FR" dirty="0"/>
              <a:t>Comprendre les appels à propositions</a:t>
            </a:r>
          </a:p>
          <a:p>
            <a:r>
              <a:rPr lang="fr-FR" dirty="0"/>
              <a:t>Développement d'idées de projets efficaces (Analyse du processus de planification, de l'idée au projet.)</a:t>
            </a:r>
          </a:p>
          <a:p>
            <a:r>
              <a:rPr lang="fr-FR" dirty="0"/>
              <a:t>Identification et collecte de documents pour la soumission du projet</a:t>
            </a:r>
          </a:p>
          <a:p>
            <a:r>
              <a:rPr lang="fr-FR" dirty="0"/>
              <a:t>Création de </a:t>
            </a:r>
            <a:r>
              <a:rPr lang="fr-FR" dirty="0" smtClean="0"/>
              <a:t>partenariats  pour des projets transnationaux</a:t>
            </a:r>
            <a:endParaRPr lang="fr-FR" dirty="0"/>
          </a:p>
          <a:p>
            <a:r>
              <a:rPr lang="fr-FR" dirty="0"/>
              <a:t>Planification des aspects financiers du projet</a:t>
            </a:r>
          </a:p>
          <a:p>
            <a:r>
              <a:rPr lang="fr-FR" dirty="0" smtClean="0"/>
              <a:t>Procédure de soumission de projet via les plateformes dédiées </a:t>
            </a:r>
            <a:endParaRPr lang="fr-FR" dirty="0"/>
          </a:p>
        </p:txBody>
      </p:sp>
      <p:grpSp>
        <p:nvGrpSpPr>
          <p:cNvPr id="10" name="Groupe 9"/>
          <p:cNvGrpSpPr/>
          <p:nvPr/>
        </p:nvGrpSpPr>
        <p:grpSpPr>
          <a:xfrm>
            <a:off x="467544" y="1639087"/>
            <a:ext cx="1860500" cy="691200"/>
            <a:chOff x="2124064" y="354645"/>
            <a:chExt cx="1860500" cy="691200"/>
          </a:xfrm>
        </p:grpSpPr>
        <p:sp>
          <p:nvSpPr>
            <p:cNvPr id="11" name="Rectangle 10"/>
            <p:cNvSpPr/>
            <p:nvPr/>
          </p:nvSpPr>
          <p:spPr>
            <a:xfrm>
              <a:off x="2124064" y="354645"/>
              <a:ext cx="1860500" cy="691200"/>
            </a:xfrm>
            <a:prstGeom prst="rect">
              <a:avLst/>
            </a:prstGeom>
          </p:spPr>
          <p:style>
            <a:lnRef idx="2">
              <a:schemeClr val="accent5">
                <a:hueOff val="-3311292"/>
                <a:satOff val="13270"/>
                <a:lumOff val="2876"/>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2" name="Rectangle 11"/>
            <p:cNvSpPr/>
            <p:nvPr/>
          </p:nvSpPr>
          <p:spPr>
            <a:xfrm>
              <a:off x="2124064" y="354645"/>
              <a:ext cx="1860500" cy="69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r>
                <a:rPr lang="fr-FR" sz="1600" b="1" dirty="0">
                  <a:solidFill>
                    <a:schemeClr val="tx2">
                      <a:lumMod val="75000"/>
                    </a:schemeClr>
                  </a:solidFill>
                </a:rPr>
                <a:t>Conception/développement de projet  </a:t>
              </a:r>
              <a:endParaRPr lang="fr-FR" sz="1600" dirty="0">
                <a:solidFill>
                  <a:schemeClr val="tx2">
                    <a:lumMod val="75000"/>
                  </a:schemeClr>
                </a:solidFill>
              </a:endParaRPr>
            </a:p>
          </p:txBody>
        </p:sp>
      </p:grpSp>
      <p:grpSp>
        <p:nvGrpSpPr>
          <p:cNvPr id="13" name="Groupe 12"/>
          <p:cNvGrpSpPr/>
          <p:nvPr/>
        </p:nvGrpSpPr>
        <p:grpSpPr>
          <a:xfrm>
            <a:off x="467544" y="2330287"/>
            <a:ext cx="1860500" cy="3557520"/>
            <a:chOff x="2124064" y="1045845"/>
            <a:chExt cx="1860500" cy="3557520"/>
          </a:xfrm>
        </p:grpSpPr>
        <p:sp>
          <p:nvSpPr>
            <p:cNvPr id="14" name="Rectangle 13"/>
            <p:cNvSpPr/>
            <p:nvPr/>
          </p:nvSpPr>
          <p:spPr>
            <a:xfrm>
              <a:off x="2124064" y="1045845"/>
              <a:ext cx="1860500" cy="3557520"/>
            </a:xfrm>
            <a:prstGeom prst="rect">
              <a:avLst/>
            </a:prstGeom>
          </p:spPr>
          <p:style>
            <a:lnRef idx="2">
              <a:schemeClr val="accent5">
                <a:tint val="40000"/>
                <a:alpha val="90000"/>
                <a:hueOff val="-3580161"/>
                <a:satOff val="16084"/>
                <a:lumOff val="1106"/>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sp>
        <p:sp>
          <p:nvSpPr>
            <p:cNvPr id="15" name="Rectangle 14"/>
            <p:cNvSpPr/>
            <p:nvPr/>
          </p:nvSpPr>
          <p:spPr>
            <a:xfrm>
              <a:off x="2124064" y="1045845"/>
              <a:ext cx="1860500" cy="3557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fr-FR" sz="2400" kern="1200" dirty="0"/>
            </a:p>
            <a:p>
              <a:pPr marL="285750" lvl="0" indent="-285750">
                <a:buFont typeface="Arial" panose="020B0604020202020204" pitchFamily="34" charset="0"/>
                <a:buChar char="•"/>
              </a:pPr>
              <a:r>
                <a:rPr lang="fr-FR" b="1" dirty="0">
                  <a:solidFill>
                    <a:schemeClr val="accent4">
                      <a:lumMod val="50000"/>
                    </a:schemeClr>
                  </a:solidFill>
                </a:rPr>
                <a:t>3 jours de </a:t>
              </a:r>
              <a:r>
                <a:rPr lang="fr-FR" b="1" dirty="0" smtClean="0">
                  <a:solidFill>
                    <a:schemeClr val="accent4">
                      <a:lumMod val="50000"/>
                    </a:schemeClr>
                  </a:solidFill>
                </a:rPr>
                <a:t>formation</a:t>
              </a:r>
            </a:p>
            <a:p>
              <a:pPr marL="285750" lvl="0" indent="-285750">
                <a:buFont typeface="Arial" panose="020B0604020202020204" pitchFamily="34" charset="0"/>
                <a:buChar char="•"/>
              </a:pPr>
              <a:r>
                <a:rPr lang="fr-FR" b="1" dirty="0" smtClean="0">
                  <a:solidFill>
                    <a:schemeClr val="accent4">
                      <a:lumMod val="50000"/>
                    </a:schemeClr>
                  </a:solidFill>
                </a:rPr>
                <a:t> </a:t>
              </a:r>
              <a:endParaRPr lang="fr-FR" b="1" dirty="0">
                <a:solidFill>
                  <a:schemeClr val="accent4">
                    <a:lumMod val="50000"/>
                  </a:schemeClr>
                </a:solidFill>
              </a:endParaRPr>
            </a:p>
            <a:p>
              <a:pPr marL="285750" lvl="0" indent="-285750">
                <a:buFont typeface="Arial" panose="020B0604020202020204" pitchFamily="34" charset="0"/>
                <a:buChar char="•"/>
              </a:pPr>
              <a:r>
                <a:rPr lang="fr-FR" b="1" dirty="0">
                  <a:solidFill>
                    <a:schemeClr val="accent4">
                      <a:lumMod val="50000"/>
                    </a:schemeClr>
                  </a:solidFill>
                </a:rPr>
                <a:t>27-29 Mai 2019  (TBC</a:t>
              </a:r>
              <a:r>
                <a:rPr lang="fr-FR" b="1" dirty="0" smtClean="0">
                  <a:solidFill>
                    <a:schemeClr val="accent4">
                      <a:lumMod val="50000"/>
                    </a:schemeClr>
                  </a:solidFill>
                </a:rPr>
                <a:t>)</a:t>
              </a:r>
            </a:p>
            <a:p>
              <a:pPr marL="285750" lvl="0" indent="-285750">
                <a:buFont typeface="Arial" panose="020B0604020202020204" pitchFamily="34" charset="0"/>
                <a:buChar char="•"/>
              </a:pPr>
              <a:endParaRPr lang="fr-FR" b="1" dirty="0">
                <a:solidFill>
                  <a:schemeClr val="accent4">
                    <a:lumMod val="50000"/>
                  </a:schemeClr>
                </a:solidFill>
              </a:endParaRPr>
            </a:p>
            <a:p>
              <a:pPr marL="285750" lvl="0" indent="-285750" algn="just">
                <a:buFont typeface="Arial" panose="020B0604020202020204" pitchFamily="34" charset="0"/>
                <a:buChar char="•"/>
              </a:pPr>
              <a:r>
                <a:rPr lang="fr-FR" b="1" dirty="0" smtClean="0">
                  <a:solidFill>
                    <a:schemeClr val="accent4">
                      <a:lumMod val="50000"/>
                    </a:schemeClr>
                  </a:solidFill>
                </a:rPr>
                <a:t>Jordanie</a:t>
              </a:r>
              <a:endParaRPr lang="fr-FR" b="1" dirty="0">
                <a:solidFill>
                  <a:schemeClr val="accent4">
                    <a:lumMod val="50000"/>
                  </a:schemeClr>
                </a:solidFill>
              </a:endParaRPr>
            </a:p>
          </p:txBody>
        </p:sp>
      </p:grpSp>
    </p:spTree>
    <p:extLst>
      <p:ext uri="{BB962C8B-B14F-4D97-AF65-F5344CB8AC3E}">
        <p14:creationId xmlns:p14="http://schemas.microsoft.com/office/powerpoint/2010/main" val="187826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prstClr val="white">
                    <a:lumMod val="50000"/>
                  </a:prstClr>
                </a:solidFill>
              </a:rPr>
              <a:t>CAWTAR_EBSOmed</a:t>
            </a:r>
            <a:r>
              <a:rPr lang="fr-FR" sz="1600" dirty="0" smtClean="0">
                <a:solidFill>
                  <a:prstClr val="white">
                    <a:lumMod val="50000"/>
                  </a:prstClr>
                </a:solidFill>
              </a:rPr>
              <a:t> 06_2018</a:t>
            </a:r>
            <a:endParaRPr lang="fr-FR" sz="1600" dirty="0">
              <a:solidFill>
                <a:prstClr val="white">
                  <a:lumMod val="50000"/>
                </a:prstClr>
              </a:solidFill>
            </a:endParaRPr>
          </a:p>
        </p:txBody>
      </p:sp>
      <p:sp>
        <p:nvSpPr>
          <p:cNvPr id="6" name="Espace réservé du contenu 2"/>
          <p:cNvSpPr>
            <a:spLocks noGrp="1"/>
          </p:cNvSpPr>
          <p:nvPr>
            <p:ph idx="1"/>
          </p:nvPr>
        </p:nvSpPr>
        <p:spPr>
          <a:xfrm>
            <a:off x="2627784" y="1600200"/>
            <a:ext cx="6059016" cy="4525963"/>
          </a:xfrm>
        </p:spPr>
        <p:txBody>
          <a:bodyPr>
            <a:normAutofit fontScale="92500" lnSpcReduction="10000"/>
          </a:bodyPr>
          <a:lstStyle/>
          <a:p>
            <a:pPr marL="0" indent="0" algn="just">
              <a:buNone/>
            </a:pPr>
            <a:r>
              <a:rPr lang="en-US" sz="2600" b="1" i="1" u="sng" dirty="0" err="1" smtClean="0">
                <a:solidFill>
                  <a:srgbClr val="954B96"/>
                </a:solidFill>
              </a:rPr>
              <a:t>Objectif</a:t>
            </a:r>
            <a:r>
              <a:rPr lang="en-US" sz="2600" b="1" i="1" u="sng" dirty="0" smtClean="0">
                <a:solidFill>
                  <a:srgbClr val="954B96"/>
                </a:solidFill>
              </a:rPr>
              <a:t>:</a:t>
            </a:r>
            <a:r>
              <a:rPr lang="en-US" sz="2600" b="1" i="1" dirty="0">
                <a:solidFill>
                  <a:srgbClr val="954B96"/>
                </a:solidFill>
              </a:rPr>
              <a:t> </a:t>
            </a:r>
            <a:r>
              <a:rPr lang="fr-FR" sz="2700" b="1" dirty="0" smtClean="0"/>
              <a:t>fournir </a:t>
            </a:r>
            <a:r>
              <a:rPr lang="fr-FR" sz="2700" b="1" dirty="0"/>
              <a:t>aux participants les compétences leur permettant de </a:t>
            </a:r>
            <a:r>
              <a:rPr lang="fr-FR" sz="2700" b="1" dirty="0" smtClean="0"/>
              <a:t>gérer </a:t>
            </a:r>
            <a:r>
              <a:rPr lang="fr-FR" sz="2700" b="1" dirty="0"/>
              <a:t>efficacement </a:t>
            </a:r>
            <a:r>
              <a:rPr lang="fr-FR" sz="2700" b="1" dirty="0" smtClean="0"/>
              <a:t>les projets de développement</a:t>
            </a:r>
            <a:r>
              <a:rPr lang="en-US" sz="2700" dirty="0" smtClean="0"/>
              <a:t>.</a:t>
            </a:r>
            <a:endParaRPr lang="en-US" sz="2700" dirty="0"/>
          </a:p>
          <a:p>
            <a:pPr marL="0" indent="0" algn="just">
              <a:buNone/>
            </a:pPr>
            <a:endParaRPr lang="en-US" sz="2600" b="1" i="1" u="sng" dirty="0" smtClean="0"/>
          </a:p>
          <a:p>
            <a:pPr marL="0" indent="0" algn="just">
              <a:buNone/>
            </a:pPr>
            <a:r>
              <a:rPr lang="en-US" sz="2600" b="1" i="1" u="sng" dirty="0" err="1" smtClean="0">
                <a:solidFill>
                  <a:srgbClr val="954B96"/>
                </a:solidFill>
              </a:rPr>
              <a:t>Contenu</a:t>
            </a:r>
            <a:r>
              <a:rPr lang="en-US" sz="2600" b="1" i="1" u="sng" dirty="0" smtClean="0"/>
              <a:t> </a:t>
            </a:r>
            <a:endParaRPr lang="en-US" sz="2600" b="1" i="1" u="sng" dirty="0"/>
          </a:p>
          <a:p>
            <a:pPr algn="just"/>
            <a:r>
              <a:rPr lang="fr-FR" sz="2400" dirty="0"/>
              <a:t>Introduction à la gestion de projet</a:t>
            </a:r>
          </a:p>
          <a:p>
            <a:pPr algn="just"/>
            <a:r>
              <a:rPr lang="fr-FR" sz="2400" dirty="0"/>
              <a:t>Procédures contractuelles avec la Commission européenne</a:t>
            </a:r>
          </a:p>
          <a:p>
            <a:pPr algn="just"/>
            <a:r>
              <a:rPr lang="fr-FR" sz="2400" dirty="0"/>
              <a:t>Stratégies de gestion</a:t>
            </a:r>
          </a:p>
          <a:p>
            <a:pPr algn="just"/>
            <a:r>
              <a:rPr lang="fr-FR" sz="2400" dirty="0"/>
              <a:t>Gestion du partenariat du projet</a:t>
            </a:r>
          </a:p>
          <a:p>
            <a:pPr algn="just"/>
            <a:r>
              <a:rPr lang="fr-FR" sz="2400" dirty="0"/>
              <a:t>Gestion des questions financières et administratives du projet.</a:t>
            </a:r>
          </a:p>
        </p:txBody>
      </p:sp>
      <p:sp>
        <p:nvSpPr>
          <p:cNvPr id="9" name="Titre 1"/>
          <p:cNvSpPr>
            <a:spLocks noGrp="1"/>
          </p:cNvSpPr>
          <p:nvPr>
            <p:ph type="title"/>
          </p:nvPr>
        </p:nvSpPr>
        <p:spPr>
          <a:xfrm>
            <a:off x="457200" y="274638"/>
            <a:ext cx="8229600" cy="1143000"/>
          </a:xfrm>
          <a:noFill/>
        </p:spPr>
        <p:txBody>
          <a:bodyPr>
            <a:noAutofit/>
          </a:bodyPr>
          <a:lstStyle/>
          <a:p>
            <a:r>
              <a:rPr lang="fr-FR" sz="3600" b="1" dirty="0">
                <a:solidFill>
                  <a:srgbClr val="954B96"/>
                </a:solidFill>
                <a:latin typeface="Helvetica" pitchFamily="2" charset="0"/>
              </a:rPr>
              <a:t>BSO Mangement </a:t>
            </a:r>
            <a:r>
              <a:rPr lang="fr-FR" sz="3600" b="1" dirty="0" err="1">
                <a:solidFill>
                  <a:srgbClr val="954B96"/>
                </a:solidFill>
                <a:latin typeface="Helvetica" pitchFamily="2" charset="0"/>
              </a:rPr>
              <a:t>Academy</a:t>
            </a:r>
            <a:r>
              <a:rPr lang="fr-FR" sz="3600" b="1" dirty="0">
                <a:solidFill>
                  <a:srgbClr val="954B96"/>
                </a:solidFill>
                <a:latin typeface="Helvetica" pitchFamily="2" charset="0"/>
              </a:rPr>
              <a:t> Curricula – content </a:t>
            </a:r>
            <a:r>
              <a:rPr lang="fr-FR" sz="3600" b="1" dirty="0" smtClean="0">
                <a:solidFill>
                  <a:srgbClr val="954B96"/>
                </a:solidFill>
                <a:latin typeface="Helvetica" pitchFamily="2" charset="0"/>
              </a:rPr>
              <a:t>(A3</a:t>
            </a:r>
            <a:r>
              <a:rPr lang="fr-FR" sz="3600" b="1" dirty="0">
                <a:solidFill>
                  <a:srgbClr val="954B96"/>
                </a:solidFill>
                <a:latin typeface="Helvetica" pitchFamily="2" charset="0"/>
              </a:rPr>
              <a:t>)</a:t>
            </a:r>
          </a:p>
        </p:txBody>
      </p:sp>
      <p:grpSp>
        <p:nvGrpSpPr>
          <p:cNvPr id="10" name="Groupe 9"/>
          <p:cNvGrpSpPr/>
          <p:nvPr/>
        </p:nvGrpSpPr>
        <p:grpSpPr>
          <a:xfrm>
            <a:off x="467544" y="1729688"/>
            <a:ext cx="1860500" cy="691200"/>
            <a:chOff x="4245035" y="519345"/>
            <a:chExt cx="1860500" cy="691200"/>
          </a:xfrm>
        </p:grpSpPr>
        <p:sp>
          <p:nvSpPr>
            <p:cNvPr id="11" name="Rectangle 10"/>
            <p:cNvSpPr/>
            <p:nvPr/>
          </p:nvSpPr>
          <p:spPr>
            <a:xfrm>
              <a:off x="4245035" y="519345"/>
              <a:ext cx="1860500" cy="691200"/>
            </a:xfrm>
            <a:prstGeom prst="rect">
              <a:avLst/>
            </a:prstGeom>
          </p:spPr>
          <p:style>
            <a:lnRef idx="2">
              <a:schemeClr val="accent5">
                <a:hueOff val="-6622584"/>
                <a:satOff val="26541"/>
                <a:lumOff val="5752"/>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2" name="Rectangle 11"/>
            <p:cNvSpPr/>
            <p:nvPr/>
          </p:nvSpPr>
          <p:spPr>
            <a:xfrm>
              <a:off x="4245035" y="519345"/>
              <a:ext cx="1860500" cy="69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r>
                <a:rPr lang="fr-FR" sz="1600" b="1" dirty="0">
                  <a:solidFill>
                    <a:srgbClr val="7030A0"/>
                  </a:solidFill>
                </a:rPr>
                <a:t>Gestion de projets</a:t>
              </a:r>
            </a:p>
          </p:txBody>
        </p:sp>
      </p:grpSp>
      <p:grpSp>
        <p:nvGrpSpPr>
          <p:cNvPr id="13" name="Groupe 12"/>
          <p:cNvGrpSpPr/>
          <p:nvPr/>
        </p:nvGrpSpPr>
        <p:grpSpPr>
          <a:xfrm>
            <a:off x="467544" y="2420888"/>
            <a:ext cx="1860500" cy="3228120"/>
            <a:chOff x="4245035" y="1210545"/>
            <a:chExt cx="1860500" cy="3228120"/>
          </a:xfrm>
        </p:grpSpPr>
        <p:sp>
          <p:nvSpPr>
            <p:cNvPr id="14" name="Rectangle 13"/>
            <p:cNvSpPr/>
            <p:nvPr/>
          </p:nvSpPr>
          <p:spPr>
            <a:xfrm>
              <a:off x="4245035" y="1210545"/>
              <a:ext cx="1860500" cy="3228120"/>
            </a:xfrm>
            <a:prstGeom prst="rect">
              <a:avLst/>
            </a:prstGeom>
          </p:spPr>
          <p:style>
            <a:lnRef idx="2">
              <a:schemeClr val="accent5">
                <a:tint val="40000"/>
                <a:alpha val="90000"/>
                <a:hueOff val="-7160321"/>
                <a:satOff val="32169"/>
                <a:lumOff val="2211"/>
                <a:alphaOff val="0"/>
              </a:schemeClr>
            </a:lnRef>
            <a:fillRef idx="1">
              <a:schemeClr val="accent5">
                <a:tint val="40000"/>
                <a:alpha val="90000"/>
                <a:hueOff val="-7160321"/>
                <a:satOff val="32169"/>
                <a:lumOff val="2211"/>
                <a:alphaOff val="0"/>
              </a:schemeClr>
            </a:fillRef>
            <a:effectRef idx="0">
              <a:schemeClr val="accent5">
                <a:tint val="40000"/>
                <a:alpha val="90000"/>
                <a:hueOff val="-7160321"/>
                <a:satOff val="32169"/>
                <a:lumOff val="2211"/>
                <a:alphaOff val="0"/>
              </a:schemeClr>
            </a:effectRef>
            <a:fontRef idx="minor">
              <a:schemeClr val="dk1">
                <a:hueOff val="0"/>
                <a:satOff val="0"/>
                <a:lumOff val="0"/>
                <a:alphaOff val="0"/>
              </a:schemeClr>
            </a:fontRef>
          </p:style>
        </p:sp>
        <p:sp>
          <p:nvSpPr>
            <p:cNvPr id="15" name="Rectangle 14"/>
            <p:cNvSpPr/>
            <p:nvPr/>
          </p:nvSpPr>
          <p:spPr>
            <a:xfrm>
              <a:off x="4245035" y="1210545"/>
              <a:ext cx="1860500" cy="32281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fr-FR" sz="2400" kern="1200" dirty="0"/>
            </a:p>
            <a:p>
              <a:pPr marL="228600" lvl="1" indent="-228600" defTabSz="1066800">
                <a:lnSpc>
                  <a:spcPct val="90000"/>
                </a:lnSpc>
                <a:spcBef>
                  <a:spcPct val="0"/>
                </a:spcBef>
                <a:spcAft>
                  <a:spcPct val="15000"/>
                </a:spcAft>
                <a:buChar char="••"/>
              </a:pPr>
              <a:r>
                <a:rPr lang="fr-FR" b="1" dirty="0">
                  <a:solidFill>
                    <a:schemeClr val="accent4">
                      <a:lumMod val="50000"/>
                    </a:schemeClr>
                  </a:solidFill>
                </a:rPr>
                <a:t>3 jours de </a:t>
              </a:r>
              <a:r>
                <a:rPr lang="fr-FR" b="1" dirty="0" smtClean="0">
                  <a:solidFill>
                    <a:schemeClr val="accent4">
                      <a:lumMod val="50000"/>
                    </a:schemeClr>
                  </a:solidFill>
                </a:rPr>
                <a:t>formation</a:t>
              </a:r>
            </a:p>
            <a:p>
              <a:pPr marL="228600" lvl="1" indent="-228600" defTabSz="1066800">
                <a:lnSpc>
                  <a:spcPct val="90000"/>
                </a:lnSpc>
                <a:spcBef>
                  <a:spcPct val="0"/>
                </a:spcBef>
                <a:spcAft>
                  <a:spcPct val="15000"/>
                </a:spcAft>
                <a:buChar char="••"/>
              </a:pPr>
              <a:endParaRPr lang="fr-FR" b="1" dirty="0">
                <a:solidFill>
                  <a:schemeClr val="accent4">
                    <a:lumMod val="50000"/>
                  </a:schemeClr>
                </a:solidFill>
              </a:endParaRPr>
            </a:p>
            <a:p>
              <a:pPr marL="228600" lvl="1" indent="-228600" defTabSz="1066800">
                <a:lnSpc>
                  <a:spcPct val="90000"/>
                </a:lnSpc>
                <a:spcBef>
                  <a:spcPct val="0"/>
                </a:spcBef>
                <a:spcAft>
                  <a:spcPct val="15000"/>
                </a:spcAft>
                <a:buChar char="••"/>
              </a:pPr>
              <a:r>
                <a:rPr lang="fr-FR" b="1" dirty="0">
                  <a:solidFill>
                    <a:schemeClr val="accent4">
                      <a:lumMod val="50000"/>
                    </a:schemeClr>
                  </a:solidFill>
                </a:rPr>
                <a:t>Dates </a:t>
              </a:r>
              <a:r>
                <a:rPr lang="fr-FR" b="1" dirty="0" smtClean="0">
                  <a:solidFill>
                    <a:schemeClr val="accent4">
                      <a:lumMod val="50000"/>
                    </a:schemeClr>
                  </a:solidFill>
                </a:rPr>
                <a:t>TBD</a:t>
              </a:r>
            </a:p>
            <a:p>
              <a:pPr marL="228600" lvl="1" indent="-228600" defTabSz="1066800">
                <a:lnSpc>
                  <a:spcPct val="90000"/>
                </a:lnSpc>
                <a:spcBef>
                  <a:spcPct val="0"/>
                </a:spcBef>
                <a:spcAft>
                  <a:spcPct val="15000"/>
                </a:spcAft>
                <a:buChar char="••"/>
              </a:pPr>
              <a:endParaRPr lang="fr-FR" b="1" dirty="0">
                <a:solidFill>
                  <a:schemeClr val="accent4">
                    <a:lumMod val="50000"/>
                  </a:schemeClr>
                </a:solidFill>
              </a:endParaRPr>
            </a:p>
            <a:p>
              <a:pPr marL="228600" lvl="1" indent="-228600" algn="l" defTabSz="1066800">
                <a:lnSpc>
                  <a:spcPct val="90000"/>
                </a:lnSpc>
                <a:spcBef>
                  <a:spcPct val="0"/>
                </a:spcBef>
                <a:spcAft>
                  <a:spcPct val="15000"/>
                </a:spcAft>
                <a:buChar char="••"/>
              </a:pPr>
              <a:r>
                <a:rPr lang="fr-FR" b="1" dirty="0">
                  <a:solidFill>
                    <a:schemeClr val="accent4">
                      <a:lumMod val="50000"/>
                    </a:schemeClr>
                  </a:solidFill>
                </a:rPr>
                <a:t>Egypte / Maroc</a:t>
              </a:r>
            </a:p>
          </p:txBody>
        </p:sp>
      </p:grpSp>
    </p:spTree>
    <p:extLst>
      <p:ext uri="{BB962C8B-B14F-4D97-AF65-F5344CB8AC3E}">
        <p14:creationId xmlns:p14="http://schemas.microsoft.com/office/powerpoint/2010/main" val="187826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prstClr val="white">
                    <a:lumMod val="50000"/>
                  </a:prstClr>
                </a:solidFill>
              </a:rPr>
              <a:t>CAWTAR_EBSOmed</a:t>
            </a:r>
            <a:r>
              <a:rPr lang="fr-FR" sz="1600" dirty="0" smtClean="0">
                <a:solidFill>
                  <a:prstClr val="white">
                    <a:lumMod val="50000"/>
                  </a:prstClr>
                </a:solidFill>
              </a:rPr>
              <a:t> 06_2018</a:t>
            </a:r>
            <a:endParaRPr lang="fr-FR" sz="1600" dirty="0">
              <a:solidFill>
                <a:prstClr val="white">
                  <a:lumMod val="50000"/>
                </a:prstClr>
              </a:solidFill>
            </a:endParaRPr>
          </a:p>
        </p:txBody>
      </p:sp>
      <p:sp>
        <p:nvSpPr>
          <p:cNvPr id="6" name="Espace réservé du contenu 2"/>
          <p:cNvSpPr>
            <a:spLocks noGrp="1"/>
          </p:cNvSpPr>
          <p:nvPr>
            <p:ph idx="1"/>
          </p:nvPr>
        </p:nvSpPr>
        <p:spPr>
          <a:xfrm>
            <a:off x="2627784" y="1600200"/>
            <a:ext cx="6059016" cy="4525963"/>
          </a:xfrm>
        </p:spPr>
        <p:txBody>
          <a:bodyPr>
            <a:normAutofit fontScale="55000" lnSpcReduction="20000"/>
          </a:bodyPr>
          <a:lstStyle/>
          <a:p>
            <a:pPr marL="0" indent="0" algn="just">
              <a:buNone/>
            </a:pPr>
            <a:r>
              <a:rPr lang="en-US" sz="4400" b="1" i="1" u="sng" dirty="0" err="1" smtClean="0">
                <a:solidFill>
                  <a:srgbClr val="954B96"/>
                </a:solidFill>
              </a:rPr>
              <a:t>Objectif</a:t>
            </a:r>
            <a:r>
              <a:rPr lang="en-US" sz="4400" b="1" i="1" u="sng" dirty="0" smtClean="0">
                <a:solidFill>
                  <a:srgbClr val="954B96"/>
                </a:solidFill>
              </a:rPr>
              <a:t>:</a:t>
            </a:r>
            <a:r>
              <a:rPr lang="en-US" sz="4400" b="1" i="1" dirty="0" smtClean="0">
                <a:solidFill>
                  <a:srgbClr val="954B96"/>
                </a:solidFill>
              </a:rPr>
              <a:t> </a:t>
            </a:r>
            <a:r>
              <a:rPr lang="fr-FR" sz="4000" b="1" dirty="0" smtClean="0"/>
              <a:t>Fournir </a:t>
            </a:r>
            <a:r>
              <a:rPr lang="fr-FR" sz="4000" b="1" dirty="0"/>
              <a:t>aux participants des compétences pour la mise en place de mécanismes de contrôle suffisants dans leurs organisations pour assurer qu'ils restent sur la voie de la réalisation des objectifs, résultats et impacts attendus.</a:t>
            </a:r>
            <a:r>
              <a:rPr lang="en-US" sz="4000" b="1" dirty="0"/>
              <a:t> </a:t>
            </a:r>
          </a:p>
          <a:p>
            <a:pPr marL="0" indent="0">
              <a:buNone/>
            </a:pPr>
            <a:endParaRPr lang="en-US" b="1" i="1" u="sng" dirty="0"/>
          </a:p>
          <a:p>
            <a:pPr marL="0" indent="0">
              <a:buNone/>
            </a:pPr>
            <a:r>
              <a:rPr lang="en-US" sz="4400" b="1" i="1" u="sng" dirty="0" err="1">
                <a:solidFill>
                  <a:srgbClr val="954B96"/>
                </a:solidFill>
              </a:rPr>
              <a:t>Contenu</a:t>
            </a:r>
            <a:r>
              <a:rPr lang="en-US" sz="4400" b="1" i="1" u="sng" dirty="0">
                <a:solidFill>
                  <a:srgbClr val="954B96"/>
                </a:solidFill>
              </a:rPr>
              <a:t>: </a:t>
            </a:r>
          </a:p>
          <a:p>
            <a:r>
              <a:rPr lang="fr-FR" dirty="0" smtClean="0"/>
              <a:t>Introduction: suivi, évaluation </a:t>
            </a:r>
            <a:r>
              <a:rPr lang="fr-FR" dirty="0"/>
              <a:t>et au cadre logique</a:t>
            </a:r>
          </a:p>
          <a:p>
            <a:r>
              <a:rPr lang="fr-FR" dirty="0"/>
              <a:t>Suivi et évaluation </a:t>
            </a:r>
            <a:r>
              <a:rPr lang="fr-FR" dirty="0" smtClean="0"/>
              <a:t>de projets </a:t>
            </a:r>
            <a:r>
              <a:rPr lang="fr-FR" dirty="0"/>
              <a:t>(suivi </a:t>
            </a:r>
            <a:r>
              <a:rPr lang="fr-FR" dirty="0" smtClean="0"/>
              <a:t>de l’avancement de projets </a:t>
            </a:r>
            <a:r>
              <a:rPr lang="fr-FR" dirty="0"/>
              <a:t>et évaluation </a:t>
            </a:r>
            <a:r>
              <a:rPr lang="fr-FR" dirty="0" smtClean="0"/>
              <a:t>des résultats</a:t>
            </a:r>
            <a:r>
              <a:rPr lang="fr-FR" dirty="0"/>
              <a:t>)</a:t>
            </a:r>
          </a:p>
          <a:p>
            <a:r>
              <a:rPr lang="fr-FR" dirty="0"/>
              <a:t>Implémentation de M &amp; E</a:t>
            </a:r>
          </a:p>
          <a:p>
            <a:r>
              <a:rPr lang="fr-FR" dirty="0" smtClean="0"/>
              <a:t>Evaluation interne / Evaluation externe</a:t>
            </a:r>
            <a:endParaRPr lang="fr-FR" dirty="0"/>
          </a:p>
          <a:p>
            <a:r>
              <a:rPr lang="fr-FR" dirty="0"/>
              <a:t>Collecte de données sensibles au genre</a:t>
            </a:r>
          </a:p>
          <a:p>
            <a:r>
              <a:rPr lang="fr-FR" dirty="0" smtClean="0"/>
              <a:t>Elaboration de </a:t>
            </a:r>
            <a:r>
              <a:rPr lang="fr-FR" dirty="0"/>
              <a:t>rapports de </a:t>
            </a:r>
            <a:r>
              <a:rPr lang="fr-FR" dirty="0" smtClean="0"/>
              <a:t>projet (techniques et financiers)</a:t>
            </a:r>
            <a:endParaRPr lang="fr-FR" dirty="0"/>
          </a:p>
        </p:txBody>
      </p:sp>
      <p:sp>
        <p:nvSpPr>
          <p:cNvPr id="9" name="Titre 1"/>
          <p:cNvSpPr>
            <a:spLocks noGrp="1"/>
          </p:cNvSpPr>
          <p:nvPr>
            <p:ph type="title"/>
          </p:nvPr>
        </p:nvSpPr>
        <p:spPr>
          <a:xfrm>
            <a:off x="457200" y="274638"/>
            <a:ext cx="8229600" cy="1143000"/>
          </a:xfrm>
          <a:noFill/>
        </p:spPr>
        <p:txBody>
          <a:bodyPr>
            <a:noAutofit/>
          </a:bodyPr>
          <a:lstStyle/>
          <a:p>
            <a:r>
              <a:rPr lang="fr-FR" sz="3600" b="1" dirty="0">
                <a:solidFill>
                  <a:srgbClr val="954B96"/>
                </a:solidFill>
                <a:latin typeface="Helvetica" pitchFamily="2" charset="0"/>
              </a:rPr>
              <a:t>BSO Mangement </a:t>
            </a:r>
            <a:r>
              <a:rPr lang="fr-FR" sz="3600" b="1" dirty="0" err="1">
                <a:solidFill>
                  <a:srgbClr val="954B96"/>
                </a:solidFill>
                <a:latin typeface="Helvetica" pitchFamily="2" charset="0"/>
              </a:rPr>
              <a:t>Academy</a:t>
            </a:r>
            <a:r>
              <a:rPr lang="fr-FR" sz="3600" b="1" dirty="0">
                <a:solidFill>
                  <a:srgbClr val="954B96"/>
                </a:solidFill>
                <a:latin typeface="Helvetica" pitchFamily="2" charset="0"/>
              </a:rPr>
              <a:t> Curricula – content </a:t>
            </a:r>
            <a:r>
              <a:rPr lang="fr-FR" sz="3600" b="1" dirty="0" smtClean="0">
                <a:solidFill>
                  <a:srgbClr val="954B96"/>
                </a:solidFill>
                <a:latin typeface="Helvetica" pitchFamily="2" charset="0"/>
              </a:rPr>
              <a:t>(A4</a:t>
            </a:r>
            <a:r>
              <a:rPr lang="fr-FR" sz="3600" b="1" dirty="0">
                <a:solidFill>
                  <a:srgbClr val="954B96"/>
                </a:solidFill>
                <a:latin typeface="Helvetica" pitchFamily="2" charset="0"/>
              </a:rPr>
              <a:t>)</a:t>
            </a:r>
          </a:p>
        </p:txBody>
      </p:sp>
      <p:grpSp>
        <p:nvGrpSpPr>
          <p:cNvPr id="10" name="Groupe 9"/>
          <p:cNvGrpSpPr/>
          <p:nvPr/>
        </p:nvGrpSpPr>
        <p:grpSpPr>
          <a:xfrm>
            <a:off x="467544" y="1628800"/>
            <a:ext cx="1860500" cy="691200"/>
            <a:chOff x="6366005" y="189945"/>
            <a:chExt cx="1860500" cy="691200"/>
          </a:xfrm>
        </p:grpSpPr>
        <p:sp>
          <p:nvSpPr>
            <p:cNvPr id="11" name="Rectangle 10"/>
            <p:cNvSpPr/>
            <p:nvPr/>
          </p:nvSpPr>
          <p:spPr>
            <a:xfrm>
              <a:off x="6366005" y="189945"/>
              <a:ext cx="1860500" cy="691200"/>
            </a:xfrm>
            <a:prstGeom prst="rect">
              <a:avLst/>
            </a:pr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2" name="Rectangle 11"/>
            <p:cNvSpPr/>
            <p:nvPr/>
          </p:nvSpPr>
          <p:spPr>
            <a:xfrm>
              <a:off x="6366005" y="189945"/>
              <a:ext cx="1860500" cy="69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a:r>
                <a:rPr lang="fr-FR" sz="1600" b="1" dirty="0">
                  <a:solidFill>
                    <a:srgbClr val="7030A0"/>
                  </a:solidFill>
                </a:rPr>
                <a:t>Suivis, évaluation mesure d’impact et </a:t>
              </a:r>
              <a:r>
                <a:rPr lang="fr-FR" sz="1600" b="1" dirty="0" err="1">
                  <a:solidFill>
                    <a:srgbClr val="7030A0"/>
                  </a:solidFill>
                </a:rPr>
                <a:t>reporting</a:t>
              </a:r>
              <a:endParaRPr lang="fr-FR" sz="1600" b="1" dirty="0">
                <a:solidFill>
                  <a:srgbClr val="FF0000"/>
                </a:solidFill>
              </a:endParaRPr>
            </a:p>
          </p:txBody>
        </p:sp>
      </p:grpSp>
      <p:grpSp>
        <p:nvGrpSpPr>
          <p:cNvPr id="13" name="Groupe 12"/>
          <p:cNvGrpSpPr/>
          <p:nvPr/>
        </p:nvGrpSpPr>
        <p:grpSpPr>
          <a:xfrm>
            <a:off x="467544" y="2320000"/>
            <a:ext cx="1860500" cy="3886920"/>
            <a:chOff x="6366005" y="881145"/>
            <a:chExt cx="1860500" cy="3886920"/>
          </a:xfrm>
        </p:grpSpPr>
        <p:sp>
          <p:nvSpPr>
            <p:cNvPr id="14" name="Rectangle 13"/>
            <p:cNvSpPr/>
            <p:nvPr/>
          </p:nvSpPr>
          <p:spPr>
            <a:xfrm>
              <a:off x="6366005" y="881145"/>
              <a:ext cx="1860500" cy="3886920"/>
            </a:xfrm>
            <a:prstGeom prst="rect">
              <a:avLst/>
            </a:prstGeom>
          </p:spPr>
          <p:style>
            <a:lnRef idx="2">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15" name="Rectangle 14"/>
            <p:cNvSpPr/>
            <p:nvPr/>
          </p:nvSpPr>
          <p:spPr>
            <a:xfrm>
              <a:off x="6366005" y="881145"/>
              <a:ext cx="1860500" cy="38869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fr-FR" sz="2400" kern="1200" dirty="0" smtClean="0"/>
            </a:p>
            <a:p>
              <a:pPr marL="228600" lvl="1" indent="-228600" defTabSz="1066800">
                <a:lnSpc>
                  <a:spcPct val="90000"/>
                </a:lnSpc>
                <a:spcBef>
                  <a:spcPct val="0"/>
                </a:spcBef>
                <a:spcAft>
                  <a:spcPct val="15000"/>
                </a:spcAft>
                <a:buChar char="••"/>
              </a:pPr>
              <a:r>
                <a:rPr lang="fr-FR" b="1" dirty="0">
                  <a:solidFill>
                    <a:schemeClr val="accent4">
                      <a:lumMod val="50000"/>
                    </a:schemeClr>
                  </a:solidFill>
                </a:rPr>
                <a:t>3 jours de </a:t>
              </a:r>
              <a:r>
                <a:rPr lang="fr-FR" b="1" dirty="0" smtClean="0">
                  <a:solidFill>
                    <a:schemeClr val="accent4">
                      <a:lumMod val="50000"/>
                    </a:schemeClr>
                  </a:solidFill>
                </a:rPr>
                <a:t>formation</a:t>
              </a:r>
            </a:p>
            <a:p>
              <a:pPr marL="0" lvl="1" defTabSz="1066800">
                <a:lnSpc>
                  <a:spcPct val="90000"/>
                </a:lnSpc>
                <a:spcBef>
                  <a:spcPct val="0"/>
                </a:spcBef>
                <a:spcAft>
                  <a:spcPct val="15000"/>
                </a:spcAft>
              </a:pPr>
              <a:endParaRPr lang="fr-FR" b="1" dirty="0">
                <a:solidFill>
                  <a:schemeClr val="accent4">
                    <a:lumMod val="50000"/>
                  </a:schemeClr>
                </a:solidFill>
              </a:endParaRPr>
            </a:p>
            <a:p>
              <a:pPr marL="228600" lvl="1" indent="-228600" defTabSz="1066800">
                <a:lnSpc>
                  <a:spcPct val="90000"/>
                </a:lnSpc>
                <a:spcBef>
                  <a:spcPct val="0"/>
                </a:spcBef>
                <a:spcAft>
                  <a:spcPct val="15000"/>
                </a:spcAft>
                <a:buChar char="••"/>
              </a:pPr>
              <a:r>
                <a:rPr lang="fr-FR" b="1" dirty="0">
                  <a:solidFill>
                    <a:schemeClr val="accent4">
                      <a:lumMod val="50000"/>
                    </a:schemeClr>
                  </a:solidFill>
                </a:rPr>
                <a:t>Dates </a:t>
              </a:r>
              <a:r>
                <a:rPr lang="fr-FR" b="1" dirty="0" smtClean="0">
                  <a:solidFill>
                    <a:schemeClr val="accent4">
                      <a:lumMod val="50000"/>
                    </a:schemeClr>
                  </a:solidFill>
                </a:rPr>
                <a:t>TBD</a:t>
              </a:r>
            </a:p>
            <a:p>
              <a:pPr marL="0" lvl="1" defTabSz="1066800">
                <a:lnSpc>
                  <a:spcPct val="90000"/>
                </a:lnSpc>
                <a:spcBef>
                  <a:spcPct val="0"/>
                </a:spcBef>
                <a:spcAft>
                  <a:spcPct val="15000"/>
                </a:spcAft>
              </a:pPr>
              <a:endParaRPr lang="fr-FR" b="1" dirty="0">
                <a:solidFill>
                  <a:schemeClr val="accent4">
                    <a:lumMod val="50000"/>
                  </a:schemeClr>
                </a:solidFill>
              </a:endParaRPr>
            </a:p>
            <a:p>
              <a:pPr marL="228600" lvl="1" indent="-228600" defTabSz="1066800">
                <a:lnSpc>
                  <a:spcPct val="90000"/>
                </a:lnSpc>
                <a:spcBef>
                  <a:spcPct val="0"/>
                </a:spcBef>
                <a:spcAft>
                  <a:spcPct val="15000"/>
                </a:spcAft>
                <a:buChar char="••"/>
              </a:pPr>
              <a:r>
                <a:rPr lang="fr-FR" b="1" dirty="0">
                  <a:solidFill>
                    <a:schemeClr val="accent4">
                      <a:lumMod val="50000"/>
                    </a:schemeClr>
                  </a:solidFill>
                </a:rPr>
                <a:t>Liban</a:t>
              </a:r>
            </a:p>
          </p:txBody>
        </p:sp>
      </p:grpSp>
    </p:spTree>
    <p:extLst>
      <p:ext uri="{BB962C8B-B14F-4D97-AF65-F5344CB8AC3E}">
        <p14:creationId xmlns:p14="http://schemas.microsoft.com/office/powerpoint/2010/main" val="187826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4282" y="3000372"/>
            <a:ext cx="6143668" cy="1143000"/>
          </a:xfrm>
        </p:spPr>
        <p:txBody>
          <a:bodyPr/>
          <a:lstStyle/>
          <a:p>
            <a:r>
              <a:rPr lang="fr-FR" dirty="0" smtClean="0">
                <a:solidFill>
                  <a:schemeClr val="bg1"/>
                </a:solidFill>
                <a:latin typeface="Helvetica" pitchFamily="2" charset="0"/>
              </a:rPr>
              <a:t>Visites d’échange</a:t>
            </a:r>
            <a:endParaRPr lang="fr-FR" dirty="0">
              <a:solidFill>
                <a:schemeClr val="bg1"/>
              </a:solidFill>
              <a:latin typeface="Helvetica" pitchFamily="2" charset="0"/>
            </a:endParaRPr>
          </a:p>
        </p:txBody>
      </p:sp>
    </p:spTree>
    <p:extLst>
      <p:ext uri="{BB962C8B-B14F-4D97-AF65-F5344CB8AC3E}">
        <p14:creationId xmlns:p14="http://schemas.microsoft.com/office/powerpoint/2010/main" val="262730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prstClr val="white">
                    <a:lumMod val="50000"/>
                  </a:prstClr>
                </a:solidFill>
              </a:rPr>
              <a:t>CAWTAR_EBSOmed</a:t>
            </a:r>
            <a:r>
              <a:rPr lang="fr-FR" sz="1600" dirty="0" smtClean="0">
                <a:solidFill>
                  <a:prstClr val="white">
                    <a:lumMod val="50000"/>
                  </a:prstClr>
                </a:solidFill>
              </a:rPr>
              <a:t> 06_2018</a:t>
            </a:r>
            <a:endParaRPr lang="fr-FR" sz="1600" dirty="0">
              <a:solidFill>
                <a:prstClr val="white">
                  <a:lumMod val="50000"/>
                </a:prstClr>
              </a:solidFill>
            </a:endParaRPr>
          </a:p>
        </p:txBody>
      </p:sp>
      <p:sp>
        <p:nvSpPr>
          <p:cNvPr id="6" name="Titre 1"/>
          <p:cNvSpPr>
            <a:spLocks noGrp="1"/>
          </p:cNvSpPr>
          <p:nvPr>
            <p:ph type="title"/>
          </p:nvPr>
        </p:nvSpPr>
        <p:spPr>
          <a:xfrm>
            <a:off x="457200" y="274638"/>
            <a:ext cx="8229600" cy="1143000"/>
          </a:xfrm>
          <a:noFill/>
        </p:spPr>
        <p:txBody>
          <a:bodyPr>
            <a:normAutofit/>
          </a:bodyPr>
          <a:lstStyle/>
          <a:p>
            <a:r>
              <a:rPr lang="fr-FR" sz="3600" b="1" dirty="0" smtClean="0">
                <a:solidFill>
                  <a:srgbClr val="954B96"/>
                </a:solidFill>
                <a:latin typeface="Helvetica" pitchFamily="2" charset="0"/>
              </a:rPr>
              <a:t>Visites d’échange </a:t>
            </a:r>
            <a:endParaRPr lang="fr-FR" sz="3600" b="1" dirty="0">
              <a:solidFill>
                <a:srgbClr val="954B96"/>
              </a:solidFill>
              <a:latin typeface="Helvetica" pitchFamily="2" charset="0"/>
            </a:endParaRPr>
          </a:p>
        </p:txBody>
      </p:sp>
      <p:sp>
        <p:nvSpPr>
          <p:cNvPr id="7" name="Espace réservé du contenu 2"/>
          <p:cNvSpPr>
            <a:spLocks noGrp="1"/>
          </p:cNvSpPr>
          <p:nvPr>
            <p:ph idx="1"/>
          </p:nvPr>
        </p:nvSpPr>
        <p:spPr>
          <a:xfrm>
            <a:off x="457200" y="1600200"/>
            <a:ext cx="8229600" cy="4525963"/>
          </a:xfrm>
        </p:spPr>
        <p:txBody>
          <a:bodyPr>
            <a:normAutofit fontScale="92500" lnSpcReduction="10000"/>
          </a:bodyPr>
          <a:lstStyle/>
          <a:p>
            <a:pPr algn="just"/>
            <a:r>
              <a:rPr lang="fr-FR" b="1" u="sng" dirty="0" smtClean="0">
                <a:solidFill>
                  <a:srgbClr val="954B96"/>
                </a:solidFill>
              </a:rPr>
              <a:t>Objectif:</a:t>
            </a:r>
            <a:r>
              <a:rPr lang="fr-FR" b="1" dirty="0" smtClean="0">
                <a:solidFill>
                  <a:srgbClr val="954B96"/>
                </a:solidFill>
              </a:rPr>
              <a:t> </a:t>
            </a:r>
            <a:r>
              <a:rPr lang="fr-FR" dirty="0" smtClean="0"/>
              <a:t>Partage</a:t>
            </a:r>
            <a:r>
              <a:rPr lang="fr-FR" b="1" dirty="0"/>
              <a:t> </a:t>
            </a:r>
            <a:r>
              <a:rPr lang="fr-FR" dirty="0" smtClean="0"/>
              <a:t>d’expériences </a:t>
            </a:r>
            <a:r>
              <a:rPr lang="fr-FR" dirty="0"/>
              <a:t>et </a:t>
            </a:r>
            <a:r>
              <a:rPr lang="fr-FR" dirty="0" smtClean="0"/>
              <a:t>transfert </a:t>
            </a:r>
            <a:r>
              <a:rPr lang="fr-FR" dirty="0"/>
              <a:t>du know</a:t>
            </a:r>
            <a:r>
              <a:rPr lang="fr-FR" dirty="0" smtClean="0"/>
              <a:t>-how entre les OSE (nord/sud &amp; sud/sud)</a:t>
            </a:r>
          </a:p>
          <a:p>
            <a:pPr marL="0" indent="0" algn="just">
              <a:buNone/>
            </a:pPr>
            <a:endParaRPr lang="fr-FR" dirty="0" smtClean="0"/>
          </a:p>
          <a:p>
            <a:pPr algn="just"/>
            <a:r>
              <a:rPr lang="fr-FR" b="1" u="sng" dirty="0" smtClean="0">
                <a:solidFill>
                  <a:srgbClr val="954B96"/>
                </a:solidFill>
              </a:rPr>
              <a:t>Groupe cible:</a:t>
            </a:r>
            <a:r>
              <a:rPr lang="fr-FR" b="1" dirty="0" smtClean="0">
                <a:solidFill>
                  <a:srgbClr val="954B96"/>
                </a:solidFill>
              </a:rPr>
              <a:t> </a:t>
            </a:r>
            <a:r>
              <a:rPr lang="fr-FR" dirty="0" smtClean="0"/>
              <a:t>dirigeants/cadres </a:t>
            </a:r>
            <a:r>
              <a:rPr lang="fr-FR" dirty="0" smtClean="0"/>
              <a:t>des OSE parmi les lauréat(e)s des académies.</a:t>
            </a:r>
          </a:p>
          <a:p>
            <a:pPr marL="0" indent="0" algn="just">
              <a:buNone/>
            </a:pPr>
            <a:endParaRPr lang="fr-FR" dirty="0" smtClean="0"/>
          </a:p>
          <a:p>
            <a:r>
              <a:rPr lang="fr-FR" sz="2800" b="1" u="sng" dirty="0" smtClean="0">
                <a:solidFill>
                  <a:srgbClr val="954B96"/>
                </a:solidFill>
              </a:rPr>
              <a:t>Durée: </a:t>
            </a:r>
            <a:r>
              <a:rPr lang="fr-FR" sz="2800" dirty="0" smtClean="0"/>
              <a:t>1 Semaine </a:t>
            </a:r>
          </a:p>
          <a:p>
            <a:pPr marL="0" indent="0">
              <a:buNone/>
            </a:pPr>
            <a:endParaRPr lang="fr-FR" sz="2800" dirty="0" smtClean="0"/>
          </a:p>
          <a:p>
            <a:pPr marL="0" indent="0">
              <a:buNone/>
            </a:pPr>
            <a:r>
              <a:rPr lang="fr-FR" sz="2800" dirty="0" smtClean="0"/>
              <a:t>1</a:t>
            </a:r>
            <a:r>
              <a:rPr lang="fr-FR" sz="2800" baseline="30000" dirty="0" smtClean="0"/>
              <a:t>ère</a:t>
            </a:r>
            <a:r>
              <a:rPr lang="fr-FR" sz="2800" dirty="0" smtClean="0"/>
              <a:t> visite d’échange: </a:t>
            </a:r>
            <a:r>
              <a:rPr lang="fr-FR" sz="2800" dirty="0"/>
              <a:t>04-10 </a:t>
            </a:r>
            <a:r>
              <a:rPr lang="fr-FR" sz="2800" dirty="0" smtClean="0"/>
              <a:t>Mars 2019</a:t>
            </a:r>
            <a:endParaRPr lang="fr-FR" sz="2800" dirty="0"/>
          </a:p>
        </p:txBody>
      </p:sp>
    </p:spTree>
    <p:extLst>
      <p:ext uri="{BB962C8B-B14F-4D97-AF65-F5344CB8AC3E}">
        <p14:creationId xmlns:p14="http://schemas.microsoft.com/office/powerpoint/2010/main" val="85148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4282" y="3000372"/>
            <a:ext cx="6143668" cy="1143000"/>
          </a:xfrm>
        </p:spPr>
        <p:txBody>
          <a:bodyPr/>
          <a:lstStyle/>
          <a:p>
            <a:r>
              <a:rPr lang="fr-FR" dirty="0" err="1" smtClean="0">
                <a:solidFill>
                  <a:schemeClr val="bg1"/>
                </a:solidFill>
                <a:latin typeface="Helvetica" pitchFamily="2" charset="0"/>
              </a:rPr>
              <a:t>Roadshows</a:t>
            </a:r>
            <a:endParaRPr lang="fr-FR" dirty="0">
              <a:solidFill>
                <a:schemeClr val="bg1"/>
              </a:solidFill>
              <a:latin typeface="Helvetica" pitchFamily="2" charset="0"/>
            </a:endParaRPr>
          </a:p>
        </p:txBody>
      </p:sp>
    </p:spTree>
    <p:extLst>
      <p:ext uri="{BB962C8B-B14F-4D97-AF65-F5344CB8AC3E}">
        <p14:creationId xmlns:p14="http://schemas.microsoft.com/office/powerpoint/2010/main" val="415464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prstClr val="white">
                    <a:lumMod val="50000"/>
                  </a:prstClr>
                </a:solidFill>
              </a:rPr>
              <a:t>CAWTAR_EBSOmed</a:t>
            </a:r>
            <a:r>
              <a:rPr lang="fr-FR" sz="1600" dirty="0" smtClean="0">
                <a:solidFill>
                  <a:prstClr val="white">
                    <a:lumMod val="50000"/>
                  </a:prstClr>
                </a:solidFill>
              </a:rPr>
              <a:t> 06_2018</a:t>
            </a:r>
            <a:endParaRPr lang="fr-FR" sz="1600" dirty="0">
              <a:solidFill>
                <a:prstClr val="white">
                  <a:lumMod val="50000"/>
                </a:prstClr>
              </a:solidFill>
            </a:endParaRPr>
          </a:p>
        </p:txBody>
      </p:sp>
      <p:sp>
        <p:nvSpPr>
          <p:cNvPr id="6" name="Titre 1"/>
          <p:cNvSpPr>
            <a:spLocks noGrp="1"/>
          </p:cNvSpPr>
          <p:nvPr>
            <p:ph type="title"/>
          </p:nvPr>
        </p:nvSpPr>
        <p:spPr>
          <a:xfrm>
            <a:off x="457200" y="274638"/>
            <a:ext cx="8229600" cy="1143000"/>
          </a:xfrm>
          <a:noFill/>
        </p:spPr>
        <p:txBody>
          <a:bodyPr>
            <a:normAutofit fontScale="90000"/>
          </a:bodyPr>
          <a:lstStyle/>
          <a:p>
            <a:r>
              <a:rPr lang="fr-FR" sz="3600" b="1" dirty="0" err="1">
                <a:solidFill>
                  <a:srgbClr val="954B96"/>
                </a:solidFill>
                <a:latin typeface="Helvetica" pitchFamily="2" charset="0"/>
              </a:rPr>
              <a:t>Roadshows</a:t>
            </a:r>
            <a:r>
              <a:rPr lang="fr-FR" sz="3600" b="1" dirty="0">
                <a:solidFill>
                  <a:srgbClr val="954B96"/>
                </a:solidFill>
                <a:latin typeface="Helvetica" pitchFamily="2" charset="0"/>
              </a:rPr>
              <a:t> </a:t>
            </a:r>
            <a:r>
              <a:rPr lang="fr-FR" sz="3600" b="1" dirty="0" smtClean="0">
                <a:solidFill>
                  <a:srgbClr val="954B96"/>
                </a:solidFill>
                <a:latin typeface="Helvetica" pitchFamily="2" charset="0"/>
              </a:rPr>
              <a:t>pour les femmes dans les OSE </a:t>
            </a:r>
            <a:endParaRPr lang="fr-FR" sz="3600" b="1" dirty="0">
              <a:solidFill>
                <a:srgbClr val="954B96"/>
              </a:solidFill>
              <a:latin typeface="Helvetica" pitchFamily="2" charset="0"/>
            </a:endParaRPr>
          </a:p>
        </p:txBody>
      </p:sp>
      <p:sp>
        <p:nvSpPr>
          <p:cNvPr id="7" name="Espace réservé du contenu 2"/>
          <p:cNvSpPr>
            <a:spLocks noGrp="1"/>
          </p:cNvSpPr>
          <p:nvPr>
            <p:ph idx="1"/>
          </p:nvPr>
        </p:nvSpPr>
        <p:spPr>
          <a:xfrm>
            <a:off x="457200" y="1600200"/>
            <a:ext cx="8229600" cy="4525963"/>
          </a:xfrm>
        </p:spPr>
        <p:txBody>
          <a:bodyPr>
            <a:normAutofit fontScale="77500" lnSpcReduction="20000"/>
          </a:bodyPr>
          <a:lstStyle/>
          <a:p>
            <a:pPr algn="just"/>
            <a:r>
              <a:rPr lang="fr-FR" b="1" u="sng" dirty="0" smtClean="0">
                <a:solidFill>
                  <a:srgbClr val="954B96"/>
                </a:solidFill>
              </a:rPr>
              <a:t>Objectif:</a:t>
            </a:r>
            <a:r>
              <a:rPr lang="fr-FR" b="1" dirty="0" smtClean="0">
                <a:solidFill>
                  <a:srgbClr val="954B96"/>
                </a:solidFill>
              </a:rPr>
              <a:t> </a:t>
            </a:r>
            <a:r>
              <a:rPr lang="fr-FR" dirty="0"/>
              <a:t>Renforcement des capacités des </a:t>
            </a:r>
            <a:r>
              <a:rPr lang="fr-FR" dirty="0" smtClean="0"/>
              <a:t>OSE </a:t>
            </a:r>
            <a:r>
              <a:rPr lang="fr-FR" dirty="0"/>
              <a:t>grâce au </a:t>
            </a:r>
            <a:r>
              <a:rPr lang="fr-FR" dirty="0" smtClean="0"/>
              <a:t>réseautage entre elles et entre leurs membres (femmes entrepreneures/ potentiellement entrepreneures , </a:t>
            </a:r>
            <a:r>
              <a:rPr lang="fr-FR" dirty="0"/>
              <a:t>les entrepreneurs sociaux et les parties prenantes </a:t>
            </a:r>
            <a:r>
              <a:rPr lang="fr-FR" dirty="0" smtClean="0"/>
              <a:t>concernées) </a:t>
            </a:r>
            <a:r>
              <a:rPr lang="fr-FR" dirty="0"/>
              <a:t>et l'échange d'expériences.</a:t>
            </a:r>
            <a:endParaRPr lang="fr-FR" dirty="0" smtClean="0"/>
          </a:p>
          <a:p>
            <a:pPr algn="just"/>
            <a:r>
              <a:rPr lang="fr-FR" b="1" u="sng" dirty="0" smtClean="0">
                <a:solidFill>
                  <a:srgbClr val="954B96"/>
                </a:solidFill>
              </a:rPr>
              <a:t>Groupe cible:</a:t>
            </a:r>
            <a:r>
              <a:rPr lang="fr-FR" b="1" dirty="0" smtClean="0">
                <a:solidFill>
                  <a:srgbClr val="954B96"/>
                </a:solidFill>
              </a:rPr>
              <a:t> </a:t>
            </a:r>
            <a:r>
              <a:rPr lang="fr-FR" dirty="0" smtClean="0"/>
              <a:t>Femmes entrepreneures / potentiellement entrepreneures, </a:t>
            </a:r>
            <a:r>
              <a:rPr lang="fr-FR" dirty="0"/>
              <a:t>entrepreneurs sociaux, </a:t>
            </a:r>
            <a:r>
              <a:rPr lang="fr-FR" dirty="0" smtClean="0"/>
              <a:t>OSE, </a:t>
            </a:r>
            <a:r>
              <a:rPr lang="fr-FR" dirty="0"/>
              <a:t>donateurs, décideurs politiques (du Sud et du Nord). </a:t>
            </a:r>
            <a:endParaRPr lang="fr-FR" dirty="0" smtClean="0"/>
          </a:p>
          <a:p>
            <a:pPr algn="just"/>
            <a:r>
              <a:rPr lang="fr-FR" b="1" u="sng" dirty="0" smtClean="0">
                <a:solidFill>
                  <a:srgbClr val="954B96"/>
                </a:solidFill>
              </a:rPr>
              <a:t>Lieu: </a:t>
            </a:r>
          </a:p>
          <a:p>
            <a:pPr marL="0" indent="0">
              <a:buNone/>
            </a:pPr>
            <a:r>
              <a:rPr lang="fr-FR" b="1" u="sng" dirty="0" err="1" smtClean="0"/>
              <a:t>Roadshow</a:t>
            </a:r>
            <a:r>
              <a:rPr lang="fr-FR" b="1" u="sng" dirty="0" smtClean="0"/>
              <a:t> # 1</a:t>
            </a:r>
            <a:r>
              <a:rPr lang="fr-FR" b="1" dirty="0" smtClean="0"/>
              <a:t>  </a:t>
            </a:r>
            <a:r>
              <a:rPr lang="fr-FR" dirty="0" smtClean="0"/>
              <a:t>Tunisie</a:t>
            </a:r>
          </a:p>
          <a:p>
            <a:pPr marL="0" indent="0">
              <a:buNone/>
            </a:pPr>
            <a:r>
              <a:rPr lang="fr-FR" b="1" u="sng" dirty="0" err="1" smtClean="0"/>
              <a:t>Roadshow</a:t>
            </a:r>
            <a:r>
              <a:rPr lang="fr-FR" b="1" u="sng" dirty="0" smtClean="0"/>
              <a:t> # 2</a:t>
            </a:r>
            <a:r>
              <a:rPr lang="fr-FR" b="1" dirty="0" smtClean="0"/>
              <a:t> </a:t>
            </a:r>
            <a:r>
              <a:rPr lang="fr-FR" dirty="0" smtClean="0"/>
              <a:t> Maroc</a:t>
            </a:r>
          </a:p>
          <a:p>
            <a:pPr marL="0" indent="0">
              <a:buNone/>
            </a:pPr>
            <a:r>
              <a:rPr lang="fr-FR" b="1" u="sng" dirty="0" err="1" smtClean="0"/>
              <a:t>Roadshow</a:t>
            </a:r>
            <a:r>
              <a:rPr lang="fr-FR" b="1" u="sng" dirty="0" smtClean="0"/>
              <a:t> </a:t>
            </a:r>
            <a:r>
              <a:rPr lang="fr-FR" b="1" u="sng" dirty="0"/>
              <a:t># </a:t>
            </a:r>
            <a:r>
              <a:rPr lang="fr-FR" b="1" u="sng" dirty="0" smtClean="0"/>
              <a:t>3</a:t>
            </a:r>
            <a:r>
              <a:rPr lang="fr-FR" b="1" dirty="0" smtClean="0"/>
              <a:t>  </a:t>
            </a:r>
            <a:r>
              <a:rPr lang="fr-FR" dirty="0" smtClean="0"/>
              <a:t>Liban</a:t>
            </a:r>
            <a:endParaRPr lang="fr-FR" dirty="0"/>
          </a:p>
          <a:p>
            <a:pPr marL="0" indent="0">
              <a:buNone/>
            </a:pPr>
            <a:endParaRPr lang="fr-FR" dirty="0" smtClean="0"/>
          </a:p>
        </p:txBody>
      </p:sp>
    </p:spTree>
    <p:extLst>
      <p:ext uri="{BB962C8B-B14F-4D97-AF65-F5344CB8AC3E}">
        <p14:creationId xmlns:p14="http://schemas.microsoft.com/office/powerpoint/2010/main" val="370459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prstClr val="white">
                    <a:lumMod val="50000"/>
                  </a:prstClr>
                </a:solidFill>
              </a:rPr>
              <a:t>CAWTAR_EBSOmed</a:t>
            </a:r>
            <a:r>
              <a:rPr lang="fr-FR" sz="1600" dirty="0" smtClean="0">
                <a:solidFill>
                  <a:prstClr val="white">
                    <a:lumMod val="50000"/>
                  </a:prstClr>
                </a:solidFill>
              </a:rPr>
              <a:t> 06_2018</a:t>
            </a:r>
            <a:endParaRPr lang="fr-FR" sz="1600" dirty="0">
              <a:solidFill>
                <a:prstClr val="white">
                  <a:lumMod val="50000"/>
                </a:prstClr>
              </a:solidFill>
            </a:endParaRPr>
          </a:p>
        </p:txBody>
      </p:sp>
      <p:sp>
        <p:nvSpPr>
          <p:cNvPr id="3" name="Titre 1"/>
          <p:cNvSpPr>
            <a:spLocks noGrp="1"/>
          </p:cNvSpPr>
          <p:nvPr>
            <p:ph type="title"/>
          </p:nvPr>
        </p:nvSpPr>
        <p:spPr>
          <a:xfrm>
            <a:off x="457200" y="274638"/>
            <a:ext cx="8229600" cy="1143000"/>
          </a:xfrm>
          <a:noFill/>
        </p:spPr>
        <p:txBody>
          <a:bodyPr>
            <a:noAutofit/>
          </a:bodyPr>
          <a:lstStyle/>
          <a:p>
            <a:r>
              <a:rPr lang="fr-FR" sz="3600" b="1" dirty="0" err="1">
                <a:solidFill>
                  <a:srgbClr val="954B96"/>
                </a:solidFill>
                <a:latin typeface="Helvetica" pitchFamily="2" charset="0"/>
              </a:rPr>
              <a:t>Roadshows</a:t>
            </a:r>
            <a:r>
              <a:rPr lang="fr-FR" sz="3600" b="1" dirty="0">
                <a:solidFill>
                  <a:srgbClr val="954B96"/>
                </a:solidFill>
                <a:latin typeface="Helvetica" pitchFamily="2" charset="0"/>
              </a:rPr>
              <a:t> pour les femmes dans les OSE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370910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580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6135" y="188640"/>
            <a:ext cx="8229600" cy="994122"/>
          </a:xfrm>
        </p:spPr>
        <p:txBody>
          <a:bodyPr>
            <a:normAutofit fontScale="90000"/>
          </a:bodyPr>
          <a:lstStyle/>
          <a:p>
            <a:r>
              <a:rPr lang="fr-FR" sz="4000" b="1" dirty="0" smtClean="0">
                <a:solidFill>
                  <a:srgbClr val="954B96"/>
                </a:solidFill>
                <a:latin typeface="Helvetica" pitchFamily="2" charset="0"/>
              </a:rPr>
              <a:t>CAWTAR</a:t>
            </a:r>
            <a:r>
              <a:rPr lang="fr-FR" b="1" dirty="0"/>
              <a:t/>
            </a:r>
            <a:br>
              <a:rPr lang="fr-FR" b="1" dirty="0"/>
            </a:br>
            <a:r>
              <a:rPr lang="fr-FR" sz="2200" b="1" dirty="0">
                <a:solidFill>
                  <a:srgbClr val="954B96"/>
                </a:solidFill>
                <a:latin typeface="Helvetica" pitchFamily="2" charset="0"/>
              </a:rPr>
              <a:t>Promouvoir l'égalité </a:t>
            </a:r>
            <a:r>
              <a:rPr lang="fr-FR" sz="2200" b="1" dirty="0" smtClean="0">
                <a:solidFill>
                  <a:srgbClr val="954B96"/>
                </a:solidFill>
                <a:latin typeface="Helvetica" pitchFamily="2" charset="0"/>
              </a:rPr>
              <a:t>homme/femme dans </a:t>
            </a:r>
            <a:r>
              <a:rPr lang="fr-FR" sz="2200" b="1" dirty="0">
                <a:solidFill>
                  <a:srgbClr val="954B96"/>
                </a:solidFill>
                <a:latin typeface="Helvetica" pitchFamily="2" charset="0"/>
              </a:rPr>
              <a:t>le monde arabe</a:t>
            </a:r>
          </a:p>
        </p:txBody>
      </p:sp>
      <p:sp>
        <p:nvSpPr>
          <p:cNvPr id="3" name="Espace réservé du contenu 2"/>
          <p:cNvSpPr>
            <a:spLocks noGrp="1"/>
          </p:cNvSpPr>
          <p:nvPr>
            <p:ph idx="1"/>
          </p:nvPr>
        </p:nvSpPr>
        <p:spPr>
          <a:xfrm>
            <a:off x="4283968" y="1268760"/>
            <a:ext cx="4402832" cy="4525963"/>
          </a:xfrm>
        </p:spPr>
        <p:txBody>
          <a:bodyPr>
            <a:normAutofit/>
          </a:bodyPr>
          <a:lstStyle/>
          <a:p>
            <a:pPr marL="0" indent="0" algn="just">
              <a:buNone/>
            </a:pPr>
            <a:r>
              <a:rPr lang="fr-FR" sz="1900" b="1" dirty="0">
                <a:solidFill>
                  <a:schemeClr val="tx1">
                    <a:lumMod val="65000"/>
                    <a:lumOff val="35000"/>
                  </a:schemeClr>
                </a:solidFill>
              </a:rPr>
              <a:t>Permettre aux femmes arabes d'exercer pleinement leurs droits humains en réduisant les écarts genre à travers:</a:t>
            </a:r>
          </a:p>
          <a:p>
            <a:pPr algn="just">
              <a:buFont typeface="Wingdings" panose="05000000000000000000" pitchFamily="2" charset="2"/>
              <a:buChar char="Ø"/>
            </a:pPr>
            <a:r>
              <a:rPr lang="fr-FR" sz="1900" b="1" dirty="0">
                <a:solidFill>
                  <a:schemeClr val="tx1">
                    <a:lumMod val="65000"/>
                    <a:lumOff val="35000"/>
                  </a:schemeClr>
                </a:solidFill>
              </a:rPr>
              <a:t>La Recherche </a:t>
            </a:r>
            <a:endParaRPr lang="fr-FR" sz="2000" b="1" dirty="0">
              <a:solidFill>
                <a:schemeClr val="tx1">
                  <a:lumMod val="65000"/>
                  <a:lumOff val="35000"/>
                </a:schemeClr>
              </a:solidFill>
            </a:endParaRPr>
          </a:p>
          <a:p>
            <a:pPr lvl="1"/>
            <a:r>
              <a:rPr lang="fr-FR" sz="1600" dirty="0">
                <a:solidFill>
                  <a:schemeClr val="tx1">
                    <a:lumMod val="65000"/>
                    <a:lumOff val="35000"/>
                  </a:schemeClr>
                </a:solidFill>
              </a:rPr>
              <a:t>Génération de données pour soutenir les institutions </a:t>
            </a:r>
          </a:p>
          <a:p>
            <a:pPr lvl="1"/>
            <a:r>
              <a:rPr lang="fr-FR" sz="1600" dirty="0">
                <a:solidFill>
                  <a:schemeClr val="tx1">
                    <a:lumMod val="65000"/>
                    <a:lumOff val="35000"/>
                  </a:schemeClr>
                </a:solidFill>
              </a:rPr>
              <a:t>Effectuer des études sur les problèmes des femmes lorsque d'autres hésitent </a:t>
            </a:r>
            <a:endParaRPr lang="fr-FR" sz="1500" dirty="0">
              <a:solidFill>
                <a:schemeClr val="tx1">
                  <a:lumMod val="65000"/>
                  <a:lumOff val="35000"/>
                </a:schemeClr>
              </a:solidFill>
            </a:endParaRPr>
          </a:p>
          <a:p>
            <a:pPr algn="just">
              <a:buFont typeface="Wingdings" panose="05000000000000000000" pitchFamily="2" charset="2"/>
              <a:buChar char="Ø"/>
            </a:pPr>
            <a:r>
              <a:rPr lang="fr-FR" sz="1900" b="1" dirty="0">
                <a:solidFill>
                  <a:schemeClr val="tx1">
                    <a:lumMod val="65000"/>
                    <a:lumOff val="35000"/>
                  </a:schemeClr>
                </a:solidFill>
              </a:rPr>
              <a:t>La Formation </a:t>
            </a:r>
            <a:endParaRPr lang="fr-FR" sz="2000" b="1" dirty="0">
              <a:solidFill>
                <a:schemeClr val="tx1">
                  <a:lumMod val="65000"/>
                  <a:lumOff val="35000"/>
                </a:schemeClr>
              </a:solidFill>
            </a:endParaRPr>
          </a:p>
          <a:p>
            <a:pPr lvl="1"/>
            <a:r>
              <a:rPr lang="fr-FR" sz="1600" dirty="0">
                <a:solidFill>
                  <a:schemeClr val="tx1">
                    <a:lumMod val="65000"/>
                    <a:lumOff val="35000"/>
                  </a:schemeClr>
                </a:solidFill>
              </a:rPr>
              <a:t>Une approche intégrée où la recherche s'inscrit dans la formation et où les deux alimentent le plaidoyer et la politique </a:t>
            </a:r>
            <a:endParaRPr lang="fr-FR" sz="1500" dirty="0">
              <a:solidFill>
                <a:schemeClr val="tx1">
                  <a:lumMod val="65000"/>
                  <a:lumOff val="35000"/>
                </a:schemeClr>
              </a:solidFill>
            </a:endParaRPr>
          </a:p>
          <a:p>
            <a:pPr algn="just">
              <a:buFont typeface="Wingdings" panose="05000000000000000000" pitchFamily="2" charset="2"/>
              <a:buChar char="Ø"/>
            </a:pPr>
            <a:r>
              <a:rPr lang="fr-FR" sz="1900" b="1" dirty="0">
                <a:solidFill>
                  <a:schemeClr val="tx1">
                    <a:lumMod val="65000"/>
                    <a:lumOff val="35000"/>
                  </a:schemeClr>
                </a:solidFill>
              </a:rPr>
              <a:t>Le réseautage</a:t>
            </a:r>
            <a:endParaRPr lang="fr-FR" sz="1800" b="1" dirty="0">
              <a:solidFill>
                <a:schemeClr val="tx1">
                  <a:lumMod val="65000"/>
                  <a:lumOff val="35000"/>
                </a:schemeClr>
              </a:solidFill>
            </a:endParaRPr>
          </a:p>
          <a:p>
            <a:pPr lvl="1"/>
            <a:r>
              <a:rPr lang="fr-FR" sz="1400" dirty="0">
                <a:solidFill>
                  <a:schemeClr val="tx1">
                    <a:lumMod val="65000"/>
                    <a:lumOff val="35000"/>
                  </a:schemeClr>
                </a:solidFill>
              </a:rPr>
              <a:t>Couverture régionale et partenariats </a:t>
            </a:r>
            <a:endParaRPr lang="fr-FR" sz="1500" dirty="0">
              <a:solidFill>
                <a:schemeClr val="tx1">
                  <a:lumMod val="65000"/>
                  <a:lumOff val="35000"/>
                </a:schemeClr>
              </a:solidFill>
            </a:endParaRPr>
          </a:p>
          <a:p>
            <a:pPr algn="just">
              <a:buFont typeface="Wingdings" panose="05000000000000000000" pitchFamily="2" charset="2"/>
              <a:buChar char="Ø"/>
            </a:pPr>
            <a:r>
              <a:rPr lang="fr-FR" sz="1900" b="1" dirty="0">
                <a:solidFill>
                  <a:schemeClr val="tx1">
                    <a:lumMod val="65000"/>
                    <a:lumOff val="35000"/>
                  </a:schemeClr>
                </a:solidFill>
              </a:rPr>
              <a:t>Le plaidoyer </a:t>
            </a:r>
          </a:p>
          <a:p>
            <a:pPr marL="0" indent="0">
              <a:buNone/>
            </a:pPr>
            <a:endParaRPr lang="fr-FR" sz="1800" dirty="0"/>
          </a:p>
        </p:txBody>
      </p:sp>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a:solidFill>
                  <a:schemeClr val="bg1">
                    <a:lumMod val="50000"/>
                  </a:schemeClr>
                </a:solidFill>
              </a:rPr>
              <a:t>CAWTAR_EBSOmed</a:t>
            </a:r>
            <a:r>
              <a:rPr lang="fr-FR" sz="1600" dirty="0">
                <a:solidFill>
                  <a:schemeClr val="bg1">
                    <a:lumMod val="50000"/>
                  </a:schemeClr>
                </a:solidFill>
              </a:rPr>
              <a:t> 06_2018</a:t>
            </a:r>
          </a:p>
        </p:txBody>
      </p:sp>
      <p:pic>
        <p:nvPicPr>
          <p:cNvPr id="7" name="Espace réservé du contenu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46" y="1340768"/>
            <a:ext cx="3816424" cy="45259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1472" y="1857364"/>
            <a:ext cx="5686436" cy="1000132"/>
          </a:xfrm>
        </p:spPr>
        <p:txBody>
          <a:bodyPr>
            <a:normAutofit/>
          </a:bodyPr>
          <a:lstStyle/>
          <a:p>
            <a:r>
              <a:rPr lang="fr-FR" b="1" dirty="0" smtClean="0">
                <a:solidFill>
                  <a:srgbClr val="954B96"/>
                </a:solidFill>
                <a:latin typeface="Helvetica" pitchFamily="2" charset="0"/>
              </a:rPr>
              <a:t>Merci</a:t>
            </a:r>
            <a:endParaRPr lang="fr-FR" b="1" dirty="0">
              <a:solidFill>
                <a:srgbClr val="954B96"/>
              </a:solidFill>
              <a:latin typeface="Helvetica" pitchFamily="2" charset="0"/>
            </a:endParaRPr>
          </a:p>
        </p:txBody>
      </p:sp>
      <p:sp>
        <p:nvSpPr>
          <p:cNvPr id="3" name="ZoneTexte 2"/>
          <p:cNvSpPr txBox="1"/>
          <p:nvPr/>
        </p:nvSpPr>
        <p:spPr>
          <a:xfrm>
            <a:off x="3347864" y="3679537"/>
            <a:ext cx="3744416" cy="1846659"/>
          </a:xfrm>
          <a:prstGeom prst="rect">
            <a:avLst/>
          </a:prstGeom>
          <a:noFill/>
        </p:spPr>
        <p:txBody>
          <a:bodyPr wrap="square" rtlCol="0">
            <a:spAutoFit/>
          </a:bodyPr>
          <a:lstStyle/>
          <a:p>
            <a:r>
              <a:rPr lang="fr-FR" sz="2000" b="1" dirty="0" err="1">
                <a:solidFill>
                  <a:schemeClr val="tx1">
                    <a:lumMod val="65000"/>
                    <a:lumOff val="35000"/>
                  </a:schemeClr>
                </a:solidFill>
                <a:latin typeface="Helvetica" pitchFamily="2" charset="0"/>
                <a:ea typeface="+mj-ea"/>
                <a:cs typeface="+mj-cs"/>
              </a:rPr>
              <a:t>Hedi</a:t>
            </a:r>
            <a:r>
              <a:rPr lang="fr-FR" sz="2000" b="1" dirty="0">
                <a:solidFill>
                  <a:schemeClr val="tx1">
                    <a:lumMod val="65000"/>
                    <a:lumOff val="35000"/>
                  </a:schemeClr>
                </a:solidFill>
                <a:latin typeface="Helvetica" pitchFamily="2" charset="0"/>
                <a:ea typeface="+mj-ea"/>
                <a:cs typeface="+mj-cs"/>
              </a:rPr>
              <a:t> </a:t>
            </a:r>
            <a:r>
              <a:rPr lang="fr-FR" sz="2000" b="1" dirty="0" err="1">
                <a:solidFill>
                  <a:schemeClr val="tx1">
                    <a:lumMod val="65000"/>
                    <a:lumOff val="35000"/>
                  </a:schemeClr>
                </a:solidFill>
                <a:latin typeface="Helvetica" pitchFamily="2" charset="0"/>
                <a:ea typeface="+mj-ea"/>
                <a:cs typeface="+mj-cs"/>
              </a:rPr>
              <a:t>Bchir</a:t>
            </a:r>
            <a:r>
              <a:rPr lang="fr-FR" sz="2000" b="1" dirty="0">
                <a:solidFill>
                  <a:schemeClr val="tx1">
                    <a:lumMod val="65000"/>
                    <a:lumOff val="35000"/>
                  </a:schemeClr>
                </a:solidFill>
                <a:latin typeface="Helvetica" pitchFamily="2" charset="0"/>
                <a:ea typeface="+mj-ea"/>
                <a:cs typeface="+mj-cs"/>
              </a:rPr>
              <a:t> </a:t>
            </a:r>
          </a:p>
          <a:p>
            <a:r>
              <a:rPr lang="fr-FR" sz="2000" b="1" dirty="0">
                <a:solidFill>
                  <a:schemeClr val="tx1">
                    <a:lumMod val="65000"/>
                    <a:lumOff val="35000"/>
                  </a:schemeClr>
                </a:solidFill>
                <a:latin typeface="Helvetica" pitchFamily="2" charset="0"/>
                <a:ea typeface="+mj-ea"/>
                <a:cs typeface="+mj-cs"/>
              </a:rPr>
              <a:t>Coordinateur de projets – CAWTAR</a:t>
            </a:r>
          </a:p>
          <a:p>
            <a:r>
              <a:rPr lang="fr-FR" dirty="0" smtClean="0">
                <a:hlinkClick r:id="rId4"/>
              </a:rPr>
              <a:t>Hedi.finance@cawtar.org</a:t>
            </a:r>
            <a:endParaRPr lang="fr-FR" dirty="0" smtClean="0"/>
          </a:p>
          <a:p>
            <a:r>
              <a:rPr lang="fr-FR" dirty="0" smtClean="0">
                <a:hlinkClick r:id="rId5"/>
              </a:rPr>
              <a:t>www.cawtar.org</a:t>
            </a:r>
            <a:endParaRPr lang="fr-FR" dirty="0" smtClean="0"/>
          </a:p>
          <a:p>
            <a:endParaRPr lang="fr-FR"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140968"/>
            <a:ext cx="2330531" cy="235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6135" y="188640"/>
            <a:ext cx="8229600" cy="994122"/>
          </a:xfrm>
        </p:spPr>
        <p:txBody>
          <a:bodyPr>
            <a:normAutofit/>
          </a:bodyPr>
          <a:lstStyle/>
          <a:p>
            <a:r>
              <a:rPr lang="fr-FR" sz="4000" b="1" dirty="0" smtClean="0">
                <a:solidFill>
                  <a:srgbClr val="954B96"/>
                </a:solidFill>
                <a:latin typeface="Helvetica" pitchFamily="2" charset="0"/>
              </a:rPr>
              <a:t>CAWTAR</a:t>
            </a:r>
            <a:r>
              <a:rPr lang="fr-FR" b="1" dirty="0"/>
              <a:t> </a:t>
            </a:r>
            <a:r>
              <a:rPr lang="fr-FR" sz="4000" b="1" dirty="0">
                <a:solidFill>
                  <a:srgbClr val="954B96"/>
                </a:solidFill>
                <a:latin typeface="Helvetica" pitchFamily="2" charset="0"/>
              </a:rPr>
              <a:t>&amp; </a:t>
            </a:r>
            <a:r>
              <a:rPr lang="fr-FR" sz="4000" b="1" dirty="0" err="1">
                <a:solidFill>
                  <a:srgbClr val="954B96"/>
                </a:solidFill>
                <a:latin typeface="Helvetica" pitchFamily="2" charset="0"/>
              </a:rPr>
              <a:t>EBSOmed</a:t>
            </a:r>
            <a:r>
              <a:rPr lang="fr-FR" sz="4000" b="1" dirty="0">
                <a:solidFill>
                  <a:srgbClr val="954B96"/>
                </a:solidFill>
                <a:latin typeface="Helvetica" pitchFamily="2" charset="0"/>
              </a:rPr>
              <a:t> </a:t>
            </a:r>
          </a:p>
        </p:txBody>
      </p:sp>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a:solidFill>
                  <a:prstClr val="white">
                    <a:lumMod val="50000"/>
                  </a:prstClr>
                </a:solidFill>
              </a:rPr>
              <a:t>CAWTAR_EBSOmed</a:t>
            </a:r>
            <a:r>
              <a:rPr lang="fr-FR" sz="1600" dirty="0">
                <a:solidFill>
                  <a:prstClr val="white">
                    <a:lumMod val="50000"/>
                  </a:prstClr>
                </a:solidFill>
              </a:rPr>
              <a:t> 06_2018</a:t>
            </a:r>
          </a:p>
        </p:txBody>
      </p:sp>
      <p:sp>
        <p:nvSpPr>
          <p:cNvPr id="4" name="Espace réservé du contenu 3"/>
          <p:cNvSpPr>
            <a:spLocks noGrp="1"/>
          </p:cNvSpPr>
          <p:nvPr>
            <p:ph idx="1"/>
          </p:nvPr>
        </p:nvSpPr>
        <p:spPr/>
        <p:txBody>
          <a:bodyPr/>
          <a:lstStyle/>
          <a:p>
            <a:r>
              <a:rPr lang="fr-FR" dirty="0" smtClean="0"/>
              <a:t>Son </a:t>
            </a:r>
            <a:r>
              <a:rPr lang="fr-FR" dirty="0"/>
              <a:t>expertise en matière de genre et participation économique des femmes </a:t>
            </a:r>
            <a:r>
              <a:rPr lang="fr-FR" dirty="0" smtClean="0"/>
              <a:t>(Know how)</a:t>
            </a:r>
            <a:endParaRPr lang="fr-FR" dirty="0"/>
          </a:p>
          <a:p>
            <a:r>
              <a:rPr lang="fr-FR" dirty="0"/>
              <a:t>Sa connaissance du terrain et des </a:t>
            </a:r>
            <a:r>
              <a:rPr lang="fr-FR" dirty="0" smtClean="0"/>
              <a:t>besoins </a:t>
            </a:r>
            <a:r>
              <a:rPr lang="fr-FR" dirty="0"/>
              <a:t>du groupe cible (</a:t>
            </a:r>
            <a:r>
              <a:rPr lang="fr-FR" dirty="0" smtClean="0"/>
              <a:t>OSE notamment celles qui cible les femmes)</a:t>
            </a:r>
            <a:endParaRPr lang="fr-FR" dirty="0"/>
          </a:p>
          <a:p>
            <a:r>
              <a:rPr lang="fr-FR" dirty="0"/>
              <a:t>Son département Média </a:t>
            </a:r>
            <a:endParaRPr lang="fr-FR" dirty="0" smtClean="0"/>
          </a:p>
          <a:p>
            <a:r>
              <a:rPr lang="fr-FR" dirty="0"/>
              <a:t>Son </a:t>
            </a:r>
            <a:r>
              <a:rPr lang="fr-FR" dirty="0" smtClean="0"/>
              <a:t>réseau régional </a:t>
            </a:r>
            <a:r>
              <a:rPr lang="fr-FR" dirty="0"/>
              <a:t>(@NGED)</a:t>
            </a:r>
          </a:p>
          <a:p>
            <a:pPr marL="0" indent="0">
              <a:buNone/>
            </a:pPr>
            <a:endParaRPr lang="fr-FR" dirty="0"/>
          </a:p>
          <a:p>
            <a:endParaRPr lang="fr-FR" dirty="0"/>
          </a:p>
        </p:txBody>
      </p:sp>
    </p:spTree>
    <p:extLst>
      <p:ext uri="{BB962C8B-B14F-4D97-AF65-F5344CB8AC3E}">
        <p14:creationId xmlns:p14="http://schemas.microsoft.com/office/powerpoint/2010/main" val="20902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546830"/>
            <a:ext cx="2571768" cy="338554"/>
          </a:xfrm>
          <a:prstGeom prst="rect">
            <a:avLst/>
          </a:prstGeom>
          <a:noFill/>
        </p:spPr>
        <p:txBody>
          <a:bodyPr wrap="square" rtlCol="0">
            <a:spAutoFit/>
          </a:bodyPr>
          <a:lstStyle/>
          <a:p>
            <a:r>
              <a:rPr lang="fr-FR" sz="1600" dirty="0" err="1">
                <a:solidFill>
                  <a:prstClr val="white">
                    <a:lumMod val="50000"/>
                  </a:prstClr>
                </a:solidFill>
              </a:rPr>
              <a:t>CAWTAR_EBSOmed</a:t>
            </a:r>
            <a:r>
              <a:rPr lang="fr-FR" sz="1600" dirty="0">
                <a:solidFill>
                  <a:prstClr val="white">
                    <a:lumMod val="50000"/>
                  </a:prstClr>
                </a:solidFill>
              </a:rPr>
              <a:t> 06_2018</a:t>
            </a:r>
          </a:p>
        </p:txBody>
      </p:sp>
      <p:sp>
        <p:nvSpPr>
          <p:cNvPr id="8" name="Titre 1"/>
          <p:cNvSpPr txBox="1">
            <a:spLocks/>
          </p:cNvSpPr>
          <p:nvPr/>
        </p:nvSpPr>
        <p:spPr>
          <a:xfrm>
            <a:off x="396135" y="188640"/>
            <a:ext cx="8229600" cy="99412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solidFill>
                  <a:srgbClr val="954B96"/>
                </a:solidFill>
                <a:latin typeface="Helvetica" pitchFamily="2" charset="0"/>
              </a:rPr>
              <a:t>CAWTAR</a:t>
            </a:r>
            <a:r>
              <a:rPr lang="fr-FR" b="1" dirty="0" smtClean="0"/>
              <a:t/>
            </a:r>
            <a:br>
              <a:rPr lang="fr-FR" b="1" dirty="0" smtClean="0"/>
            </a:br>
            <a:r>
              <a:rPr lang="fr-FR" sz="2200" b="1" dirty="0" smtClean="0">
                <a:solidFill>
                  <a:srgbClr val="954B96"/>
                </a:solidFill>
                <a:latin typeface="Helvetica" pitchFamily="2" charset="0"/>
              </a:rPr>
              <a:t>Network </a:t>
            </a:r>
            <a:endParaRPr lang="fr-FR" sz="2200" b="1" dirty="0">
              <a:solidFill>
                <a:srgbClr val="954B96"/>
              </a:solidFill>
              <a:latin typeface="Helvetica" pitchFamily="2" charset="0"/>
            </a:endParaRPr>
          </a:p>
        </p:txBody>
      </p:sp>
      <p:pic>
        <p:nvPicPr>
          <p:cNvPr id="10" name="Picture 8" descr="File:A map of the Arab World with flags.svg"/>
          <p:cNvPicPr>
            <a:picLocks noChangeAspect="1" noChangeArrowheads="1"/>
          </p:cNvPicPr>
          <p:nvPr/>
        </p:nvPicPr>
        <p:blipFill>
          <a:blip r:embed="rId4">
            <a:extLst>
              <a:ext uri="{BEBA8EAE-BF5A-486C-A8C5-ECC9F3942E4B}">
                <a14:imgProps xmlns:a14="http://schemas.microsoft.com/office/drawing/2010/main">
                  <a14:imgLayer r:embed="rId5">
                    <a14:imgEffect>
                      <a14:artisticTexturizer/>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42571" y="2764657"/>
            <a:ext cx="8174142" cy="3832695"/>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2" name="Picture 7" descr="anged"/>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79165"/>
            <a:ext cx="23764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noChangeArrowheads="1"/>
          </p:cNvSpPr>
          <p:nvPr/>
        </p:nvSpPr>
        <p:spPr>
          <a:xfrm>
            <a:off x="457200" y="1268760"/>
            <a:ext cx="8219256" cy="3917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fr-FR" altLang="en-US" sz="2400" b="1" dirty="0" smtClean="0">
                <a:latin typeface="Arial" panose="020B0604020202020204" pitchFamily="34" charset="0"/>
                <a:cs typeface="Arial" panose="020B0604020202020204" pitchFamily="34" charset="0"/>
              </a:rPr>
              <a:t>Plus de 450 </a:t>
            </a:r>
            <a:r>
              <a:rPr lang="fr-FR" altLang="en-US" sz="2800" dirty="0" smtClean="0"/>
              <a:t>membres : medias, Décideurs, centres de recherche, </a:t>
            </a:r>
            <a:r>
              <a:rPr lang="fr-FR" altLang="en-US" sz="2800" dirty="0" err="1" smtClean="0"/>
              <a:t>ONGs</a:t>
            </a:r>
            <a:r>
              <a:rPr lang="fr-FR" altLang="en-US" sz="2800" dirty="0" smtClean="0"/>
              <a:t>, experts, parlementaires, réseaux de femmes entrepreneures…</a:t>
            </a:r>
            <a:endParaRPr lang="fr-FR" altLang="en-US" sz="1600" dirty="0" smtClean="0">
              <a:latin typeface="Arial" panose="020B0604020202020204" pitchFamily="34" charset="0"/>
              <a:cs typeface="Arial" panose="020B0604020202020204" pitchFamily="34" charset="0"/>
            </a:endParaRPr>
          </a:p>
          <a:p>
            <a:pPr>
              <a:lnSpc>
                <a:spcPct val="90000"/>
              </a:lnSpc>
            </a:pPr>
            <a:endParaRPr lang="fr-FR"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52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4282" y="3000372"/>
            <a:ext cx="6143668" cy="1143000"/>
          </a:xfrm>
        </p:spPr>
        <p:txBody>
          <a:bodyPr/>
          <a:lstStyle/>
          <a:p>
            <a:r>
              <a:rPr lang="fr-FR" dirty="0" smtClean="0">
                <a:solidFill>
                  <a:schemeClr val="bg1"/>
                </a:solidFill>
                <a:latin typeface="Helvetica" pitchFamily="2" charset="0"/>
              </a:rPr>
              <a:t>Activités</a:t>
            </a:r>
            <a:endParaRPr lang="fr-FR" dirty="0">
              <a:solidFill>
                <a:schemeClr val="bg1"/>
              </a:solidFill>
              <a:latin typeface="Helvetica"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err="1" smtClean="0">
                <a:solidFill>
                  <a:srgbClr val="954B96"/>
                </a:solidFill>
                <a:latin typeface="Helvetica" pitchFamily="2" charset="0"/>
              </a:rPr>
              <a:t>EBSOmed</a:t>
            </a:r>
            <a:r>
              <a:rPr lang="fr-FR" b="1" dirty="0" smtClean="0">
                <a:solidFill>
                  <a:srgbClr val="954B96"/>
                </a:solidFill>
                <a:latin typeface="Helvetica" pitchFamily="2" charset="0"/>
              </a:rPr>
              <a:t>- CAWTAR: Activités / instruments </a:t>
            </a:r>
            <a:endParaRPr lang="fr-FR" b="1" dirty="0">
              <a:solidFill>
                <a:srgbClr val="954B96"/>
              </a:solidFill>
              <a:latin typeface="Helvetica" pitchFamily="2" charset="0"/>
            </a:endParaRPr>
          </a:p>
        </p:txBody>
      </p:sp>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schemeClr val="bg1">
                    <a:lumMod val="50000"/>
                  </a:schemeClr>
                </a:solidFill>
              </a:rPr>
              <a:t>CAWTAR_EBSOmed</a:t>
            </a:r>
            <a:r>
              <a:rPr lang="fr-FR" sz="1600" dirty="0" smtClean="0">
                <a:solidFill>
                  <a:schemeClr val="bg1">
                    <a:lumMod val="50000"/>
                  </a:schemeClr>
                </a:solidFill>
              </a:rPr>
              <a:t> 06_2018</a:t>
            </a:r>
            <a:endParaRPr lang="fr-FR" sz="1600" dirty="0">
              <a:solidFill>
                <a:schemeClr val="bg1">
                  <a:lumMod val="50000"/>
                </a:schemeClr>
              </a:solidFill>
            </a:endParaRPr>
          </a:p>
        </p:txBody>
      </p:sp>
      <p:graphicFrame>
        <p:nvGraphicFramePr>
          <p:cNvPr id="4" name="Espace réservé du contenu 3">
            <a:extLst>
              <a:ext uri="{FF2B5EF4-FFF2-40B4-BE49-F238E27FC236}">
                <a16:creationId xmlns="" xmlns:a16="http://schemas.microsoft.com/office/drawing/2014/main" id="{97400F6A-BC68-4646-9C84-513833D69066}"/>
              </a:ext>
            </a:extLst>
          </p:cNvPr>
          <p:cNvGraphicFramePr>
            <a:graphicFrameLocks noGrp="1"/>
          </p:cNvGraphicFramePr>
          <p:nvPr>
            <p:ph idx="1"/>
            <p:extLst>
              <p:ext uri="{D42A27DB-BD31-4B8C-83A1-F6EECF244321}">
                <p14:modId xmlns:p14="http://schemas.microsoft.com/office/powerpoint/2010/main" val="4127413996"/>
              </p:ext>
            </p:extLst>
          </p:nvPr>
        </p:nvGraphicFramePr>
        <p:xfrm>
          <a:off x="107504" y="1099476"/>
          <a:ext cx="9036496" cy="5425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rgbClr val="954B96"/>
                </a:solidFill>
                <a:latin typeface="Helvetica" pitchFamily="2" charset="0"/>
              </a:rPr>
              <a:t>Résultats</a:t>
            </a:r>
            <a:r>
              <a:rPr lang="fr-FR" dirty="0" smtClean="0"/>
              <a:t> </a:t>
            </a:r>
            <a:r>
              <a:rPr lang="fr-FR" sz="4000" b="1" dirty="0">
                <a:solidFill>
                  <a:srgbClr val="954B96"/>
                </a:solidFill>
                <a:latin typeface="Helvetica" pitchFamily="2" charset="0"/>
              </a:rPr>
              <a:t>attendus</a:t>
            </a:r>
          </a:p>
        </p:txBody>
      </p:sp>
      <p:sp>
        <p:nvSpPr>
          <p:cNvPr id="3" name="Espace réservé du contenu 2"/>
          <p:cNvSpPr>
            <a:spLocks noGrp="1"/>
          </p:cNvSpPr>
          <p:nvPr>
            <p:ph idx="1"/>
          </p:nvPr>
        </p:nvSpPr>
        <p:spPr>
          <a:xfrm>
            <a:off x="457200" y="1268760"/>
            <a:ext cx="8229600" cy="5328592"/>
          </a:xfrm>
        </p:spPr>
        <p:txBody>
          <a:bodyPr>
            <a:normAutofit fontScale="92500"/>
          </a:bodyPr>
          <a:lstStyle/>
          <a:p>
            <a:pPr algn="just">
              <a:lnSpc>
                <a:spcPct val="150000"/>
              </a:lnSpc>
              <a:buClr>
                <a:srgbClr val="954B96"/>
              </a:buClr>
            </a:pPr>
            <a:r>
              <a:rPr lang="fr-FR" sz="2400" b="1" dirty="0">
                <a:solidFill>
                  <a:srgbClr val="954B96"/>
                </a:solidFill>
              </a:rPr>
              <a:t>4</a:t>
            </a:r>
            <a:r>
              <a:rPr lang="fr-FR" sz="2400" dirty="0"/>
              <a:t> </a:t>
            </a:r>
            <a:r>
              <a:rPr lang="fr-FR" sz="2400" b="1" dirty="0" smtClean="0"/>
              <a:t>académies: </a:t>
            </a:r>
            <a:r>
              <a:rPr lang="fr-FR" sz="2400" b="1" dirty="0" smtClean="0">
                <a:solidFill>
                  <a:srgbClr val="954B96"/>
                </a:solidFill>
              </a:rPr>
              <a:t>30 </a:t>
            </a:r>
            <a:r>
              <a:rPr lang="fr-FR" sz="2400" b="1" i="1" dirty="0"/>
              <a:t>organisations </a:t>
            </a:r>
            <a:r>
              <a:rPr lang="fr-FR" sz="2400" b="1" i="1" dirty="0" smtClean="0"/>
              <a:t>d’appui </a:t>
            </a:r>
            <a:r>
              <a:rPr lang="fr-FR" sz="2400" b="1" i="1" dirty="0"/>
              <a:t>aux </a:t>
            </a:r>
            <a:r>
              <a:rPr lang="fr-FR" sz="2400" b="1" i="1" dirty="0" smtClean="0"/>
              <a:t>entreprises ont </a:t>
            </a:r>
            <a:r>
              <a:rPr lang="fr-FR" sz="2400" b="1" i="1" dirty="0"/>
              <a:t>renforcé leurs </a:t>
            </a:r>
            <a:r>
              <a:rPr lang="fr-FR" sz="2400" b="1" i="1" dirty="0" smtClean="0"/>
              <a:t>capacités, </a:t>
            </a:r>
            <a:r>
              <a:rPr lang="fr-FR" sz="2400" b="1" dirty="0" smtClean="0"/>
              <a:t>Au </a:t>
            </a:r>
            <a:r>
              <a:rPr lang="fr-FR" sz="2400" b="1" dirty="0"/>
              <a:t>moins </a:t>
            </a:r>
            <a:r>
              <a:rPr lang="fr-FR" sz="2400" b="1" dirty="0">
                <a:solidFill>
                  <a:srgbClr val="954B96"/>
                </a:solidFill>
              </a:rPr>
              <a:t>10</a:t>
            </a:r>
            <a:r>
              <a:rPr lang="fr-FR" sz="2400" b="1" dirty="0"/>
              <a:t> propositions de projets sont </a:t>
            </a:r>
            <a:r>
              <a:rPr lang="fr-FR" sz="2400" b="1" dirty="0" smtClean="0"/>
              <a:t>présentées,</a:t>
            </a:r>
          </a:p>
          <a:p>
            <a:pPr algn="just">
              <a:lnSpc>
                <a:spcPct val="150000"/>
              </a:lnSpc>
              <a:buClr>
                <a:srgbClr val="954B96"/>
              </a:buClr>
            </a:pPr>
            <a:r>
              <a:rPr lang="fr-FR" sz="2400" b="1" dirty="0">
                <a:solidFill>
                  <a:srgbClr val="954B96"/>
                </a:solidFill>
              </a:rPr>
              <a:t>6</a:t>
            </a:r>
            <a:r>
              <a:rPr lang="fr-FR" sz="2400" b="1" dirty="0"/>
              <a:t> candidates  parmi les lauréates des académies de formation ont </a:t>
            </a:r>
            <a:r>
              <a:rPr lang="fr-FR" sz="2400" b="1" dirty="0" smtClean="0"/>
              <a:t>leurs </a:t>
            </a:r>
            <a:r>
              <a:rPr lang="fr-FR" sz="2400" b="1" dirty="0"/>
              <a:t>capacités </a:t>
            </a:r>
            <a:r>
              <a:rPr lang="fr-FR" sz="2400" b="1" dirty="0" smtClean="0"/>
              <a:t>renforcés: </a:t>
            </a:r>
            <a:r>
              <a:rPr lang="fr-FR" sz="2400" b="1" dirty="0" smtClean="0">
                <a:solidFill>
                  <a:srgbClr val="954B96"/>
                </a:solidFill>
              </a:rPr>
              <a:t>3</a:t>
            </a:r>
            <a:r>
              <a:rPr lang="fr-FR" sz="2400" b="1" dirty="0" smtClean="0"/>
              <a:t> </a:t>
            </a:r>
            <a:r>
              <a:rPr lang="fr-FR" sz="2400" b="1" dirty="0"/>
              <a:t>mémoires d’entente sont signés entre les institutions bénéficiaires des visites d’échange et leurs </a:t>
            </a:r>
            <a:r>
              <a:rPr lang="fr-FR" sz="2400" b="1" dirty="0" smtClean="0"/>
              <a:t>hôtes,</a:t>
            </a:r>
          </a:p>
          <a:p>
            <a:pPr algn="just">
              <a:lnSpc>
                <a:spcPct val="150000"/>
              </a:lnSpc>
              <a:buClr>
                <a:srgbClr val="954B96"/>
              </a:buClr>
            </a:pPr>
            <a:r>
              <a:rPr lang="fr-FR" sz="2400" b="1" dirty="0">
                <a:solidFill>
                  <a:srgbClr val="954B96"/>
                </a:solidFill>
              </a:rPr>
              <a:t>3</a:t>
            </a:r>
            <a:r>
              <a:rPr lang="fr-FR" sz="2400" b="1" dirty="0"/>
              <a:t> </a:t>
            </a:r>
            <a:r>
              <a:rPr lang="fr-FR" sz="2400" b="1" dirty="0" err="1"/>
              <a:t>Roadshows</a:t>
            </a:r>
            <a:r>
              <a:rPr lang="fr-FR" sz="2400" b="1" dirty="0"/>
              <a:t> sont </a:t>
            </a:r>
            <a:r>
              <a:rPr lang="fr-FR" sz="2400" b="1" dirty="0" smtClean="0"/>
              <a:t>organisés: au moins </a:t>
            </a:r>
            <a:r>
              <a:rPr lang="fr-FR" sz="2400" b="1" dirty="0" smtClean="0">
                <a:solidFill>
                  <a:srgbClr val="954B96"/>
                </a:solidFill>
              </a:rPr>
              <a:t>240</a:t>
            </a:r>
            <a:r>
              <a:rPr lang="fr-FR" sz="2400" b="1" dirty="0" smtClean="0"/>
              <a:t> </a:t>
            </a:r>
            <a:r>
              <a:rPr lang="fr-FR" sz="2400" b="1" dirty="0"/>
              <a:t>participants </a:t>
            </a:r>
            <a:r>
              <a:rPr lang="fr-FR" sz="2400" b="1" dirty="0" smtClean="0"/>
              <a:t>sont </a:t>
            </a:r>
            <a:r>
              <a:rPr lang="fr-FR" sz="2400" b="1" dirty="0"/>
              <a:t>touchés dont 60% sont des femmes (</a:t>
            </a:r>
            <a:r>
              <a:rPr lang="fr-FR" sz="2400" b="1" dirty="0" smtClean="0"/>
              <a:t>dirigeantes </a:t>
            </a:r>
            <a:r>
              <a:rPr lang="fr-FR" sz="2400" b="1" dirty="0"/>
              <a:t>et membres des </a:t>
            </a:r>
            <a:r>
              <a:rPr lang="fr-FR" sz="2400" b="1" dirty="0" err="1"/>
              <a:t>OSEs</a:t>
            </a:r>
            <a:r>
              <a:rPr lang="fr-FR" sz="2400" b="1" dirty="0"/>
              <a:t>, startup, entrepreneurs sociales, décideurs, experts </a:t>
            </a:r>
            <a:r>
              <a:rPr lang="fr-FR" sz="2400" b="1" dirty="0" smtClean="0"/>
              <a:t>…),</a:t>
            </a:r>
          </a:p>
          <a:p>
            <a:pPr algn="just">
              <a:lnSpc>
                <a:spcPct val="150000"/>
              </a:lnSpc>
              <a:buClr>
                <a:srgbClr val="954B96"/>
              </a:buClr>
            </a:pPr>
            <a:r>
              <a:rPr lang="fr-FR" sz="2400" b="1" dirty="0" smtClean="0"/>
              <a:t>Au </a:t>
            </a:r>
            <a:r>
              <a:rPr lang="fr-FR" sz="2400" b="1" dirty="0"/>
              <a:t>moins </a:t>
            </a:r>
            <a:r>
              <a:rPr lang="fr-FR" sz="2400" b="1" dirty="0" smtClean="0">
                <a:solidFill>
                  <a:srgbClr val="954B96"/>
                </a:solidFill>
              </a:rPr>
              <a:t>3</a:t>
            </a:r>
            <a:r>
              <a:rPr lang="fr-FR" sz="2400" b="1" dirty="0" smtClean="0"/>
              <a:t> </a:t>
            </a:r>
            <a:r>
              <a:rPr lang="fr-FR" sz="2400" b="1" dirty="0"/>
              <a:t>histoires de succès </a:t>
            </a:r>
            <a:r>
              <a:rPr lang="fr-FR" sz="2400" b="1" dirty="0" smtClean="0"/>
              <a:t>sont </a:t>
            </a:r>
            <a:r>
              <a:rPr lang="fr-FR" sz="2400" b="1" dirty="0"/>
              <a:t>publiées </a:t>
            </a:r>
          </a:p>
          <a:p>
            <a:pPr algn="just">
              <a:buClr>
                <a:srgbClr val="954B96"/>
              </a:buClr>
            </a:pPr>
            <a:endParaRPr lang="fr-FR" sz="2800" dirty="0"/>
          </a:p>
          <a:p>
            <a:pPr algn="just">
              <a:buClr>
                <a:srgbClr val="954B96"/>
              </a:buClr>
            </a:pPr>
            <a:endParaRPr lang="fr-FR" dirty="0"/>
          </a:p>
          <a:p>
            <a:pPr algn="just">
              <a:buClr>
                <a:srgbClr val="954B96"/>
              </a:buClr>
            </a:pPr>
            <a:endParaRPr lang="fr-FR" dirty="0"/>
          </a:p>
          <a:p>
            <a:endParaRPr lang="fr-FR" dirty="0"/>
          </a:p>
        </p:txBody>
      </p:sp>
    </p:spTree>
    <p:extLst>
      <p:ext uri="{BB962C8B-B14F-4D97-AF65-F5344CB8AC3E}">
        <p14:creationId xmlns:p14="http://schemas.microsoft.com/office/powerpoint/2010/main" val="240260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4282" y="3000372"/>
            <a:ext cx="6143668" cy="1143000"/>
          </a:xfrm>
        </p:spPr>
        <p:txBody>
          <a:bodyPr>
            <a:normAutofit/>
          </a:bodyPr>
          <a:lstStyle/>
          <a:p>
            <a:r>
              <a:rPr lang="fr-FR" dirty="0" smtClean="0">
                <a:solidFill>
                  <a:schemeClr val="bg1"/>
                </a:solidFill>
                <a:latin typeface="Helvetica" pitchFamily="2" charset="0"/>
              </a:rPr>
              <a:t>Académies</a:t>
            </a:r>
            <a:endParaRPr lang="fr-FR" dirty="0">
              <a:solidFill>
                <a:schemeClr val="bg1"/>
              </a:solidFill>
              <a:latin typeface="Helvetica" pitchFamily="2" charset="0"/>
            </a:endParaRPr>
          </a:p>
        </p:txBody>
      </p:sp>
    </p:spTree>
    <p:extLst>
      <p:ext uri="{BB962C8B-B14F-4D97-AF65-F5344CB8AC3E}">
        <p14:creationId xmlns:p14="http://schemas.microsoft.com/office/powerpoint/2010/main" val="366222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6357950" y="6286520"/>
            <a:ext cx="2571768" cy="338554"/>
          </a:xfrm>
          <a:prstGeom prst="rect">
            <a:avLst/>
          </a:prstGeom>
          <a:noFill/>
        </p:spPr>
        <p:txBody>
          <a:bodyPr wrap="square" rtlCol="0">
            <a:spAutoFit/>
          </a:bodyPr>
          <a:lstStyle/>
          <a:p>
            <a:r>
              <a:rPr lang="fr-FR" sz="1600" dirty="0" err="1" smtClean="0">
                <a:solidFill>
                  <a:prstClr val="white">
                    <a:lumMod val="50000"/>
                  </a:prstClr>
                </a:solidFill>
              </a:rPr>
              <a:t>CAWTAR_EBSOmed</a:t>
            </a:r>
            <a:r>
              <a:rPr lang="fr-FR" sz="1600" dirty="0" smtClean="0">
                <a:solidFill>
                  <a:prstClr val="white">
                    <a:lumMod val="50000"/>
                  </a:prstClr>
                </a:solidFill>
              </a:rPr>
              <a:t> 06_2018</a:t>
            </a:r>
            <a:endParaRPr lang="fr-FR" sz="1600" dirty="0">
              <a:solidFill>
                <a:prstClr val="white">
                  <a:lumMod val="50000"/>
                </a:prstClr>
              </a:solidFill>
            </a:endParaRPr>
          </a:p>
        </p:txBody>
      </p:sp>
      <p:sp>
        <p:nvSpPr>
          <p:cNvPr id="6" name="Titre 1"/>
          <p:cNvSpPr>
            <a:spLocks noGrp="1"/>
          </p:cNvSpPr>
          <p:nvPr>
            <p:ph type="title"/>
          </p:nvPr>
        </p:nvSpPr>
        <p:spPr>
          <a:xfrm>
            <a:off x="457200" y="274638"/>
            <a:ext cx="8229600" cy="1143000"/>
          </a:xfrm>
        </p:spPr>
        <p:txBody>
          <a:bodyPr>
            <a:normAutofit/>
          </a:bodyPr>
          <a:lstStyle/>
          <a:p>
            <a:r>
              <a:rPr lang="fr-FR" sz="4000" b="1" dirty="0">
                <a:solidFill>
                  <a:srgbClr val="954B96"/>
                </a:solidFill>
                <a:latin typeface="Helvetica" pitchFamily="2" charset="0"/>
              </a:rPr>
              <a:t>BSO Mangement </a:t>
            </a:r>
            <a:r>
              <a:rPr lang="fr-FR" sz="4000" b="1" dirty="0" err="1">
                <a:solidFill>
                  <a:srgbClr val="954B96"/>
                </a:solidFill>
                <a:latin typeface="Helvetica" pitchFamily="2" charset="0"/>
              </a:rPr>
              <a:t>Academy</a:t>
            </a:r>
            <a:endParaRPr lang="fr-FR" sz="4000" b="1" dirty="0">
              <a:solidFill>
                <a:srgbClr val="954B96"/>
              </a:solidFill>
              <a:latin typeface="Helvetica" pitchFamily="2" charset="0"/>
            </a:endParaRPr>
          </a:p>
        </p:txBody>
      </p:sp>
      <p:sp>
        <p:nvSpPr>
          <p:cNvPr id="10" name="Espace réservé du contenu 2"/>
          <p:cNvSpPr>
            <a:spLocks noGrp="1"/>
          </p:cNvSpPr>
          <p:nvPr>
            <p:ph idx="1"/>
          </p:nvPr>
        </p:nvSpPr>
        <p:spPr>
          <a:xfrm>
            <a:off x="457200" y="1600200"/>
            <a:ext cx="8229600" cy="4525963"/>
          </a:xfrm>
        </p:spPr>
        <p:txBody>
          <a:bodyPr>
            <a:normAutofit lnSpcReduction="10000"/>
          </a:bodyPr>
          <a:lstStyle/>
          <a:p>
            <a:pPr algn="just"/>
            <a:r>
              <a:rPr lang="fr-FR" sz="2800" b="1" u="sng" dirty="0" smtClean="0">
                <a:solidFill>
                  <a:srgbClr val="990066"/>
                </a:solidFill>
              </a:rPr>
              <a:t>Objectif:</a:t>
            </a:r>
            <a:r>
              <a:rPr lang="fr-FR" sz="2800" b="1" dirty="0" smtClean="0">
                <a:solidFill>
                  <a:srgbClr val="990066"/>
                </a:solidFill>
              </a:rPr>
              <a:t> </a:t>
            </a:r>
            <a:r>
              <a:rPr lang="fr-FR" sz="2800" dirty="0"/>
              <a:t>Renforcer les capacités des OSE et améliorer </a:t>
            </a:r>
            <a:r>
              <a:rPr lang="fr-FR" sz="2800" dirty="0" smtClean="0"/>
              <a:t>la qualité </a:t>
            </a:r>
            <a:r>
              <a:rPr lang="fr-FR" sz="2800" dirty="0"/>
              <a:t>de services offerts à </a:t>
            </a:r>
            <a:r>
              <a:rPr lang="fr-FR" sz="2800" dirty="0" smtClean="0"/>
              <a:t>leurs membres.</a:t>
            </a:r>
            <a:endParaRPr lang="fr-FR" sz="2800" dirty="0"/>
          </a:p>
          <a:p>
            <a:pPr algn="just"/>
            <a:endParaRPr lang="fr-FR" sz="3600" dirty="0" smtClean="0"/>
          </a:p>
          <a:p>
            <a:pPr algn="just"/>
            <a:r>
              <a:rPr lang="fr-FR" sz="2800" b="1" u="sng" dirty="0" smtClean="0">
                <a:solidFill>
                  <a:srgbClr val="990066"/>
                </a:solidFill>
              </a:rPr>
              <a:t>Groupe cible:</a:t>
            </a:r>
            <a:r>
              <a:rPr lang="fr-FR" sz="2800" b="1" dirty="0" smtClean="0">
                <a:solidFill>
                  <a:srgbClr val="990066"/>
                </a:solidFill>
              </a:rPr>
              <a:t> </a:t>
            </a:r>
            <a:r>
              <a:rPr lang="fr-FR" sz="2800" dirty="0" smtClean="0"/>
              <a:t>les dirigeants </a:t>
            </a:r>
            <a:r>
              <a:rPr lang="fr-FR" sz="2800" dirty="0" smtClean="0"/>
              <a:t>et cadres des </a:t>
            </a:r>
            <a:r>
              <a:rPr lang="fr-FR" sz="2800" dirty="0" smtClean="0"/>
              <a:t>OSE [associations, organisations patronale, chambres de commerce et d’industrie, réseaux d’entrepreneures, Institutions publiques et privées travaillant sur les questions du business et ciblant principalement les femmes entrepreneures].</a:t>
            </a:r>
          </a:p>
          <a:p>
            <a:pPr marL="0" indent="0">
              <a:buNone/>
            </a:pPr>
            <a:endParaRPr lang="fr-FR" sz="2800" dirty="0"/>
          </a:p>
        </p:txBody>
      </p:sp>
    </p:spTree>
    <p:extLst>
      <p:ext uri="{BB962C8B-B14F-4D97-AF65-F5344CB8AC3E}">
        <p14:creationId xmlns:p14="http://schemas.microsoft.com/office/powerpoint/2010/main" val="34188704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TotalTime>
  <Words>1087</Words>
  <Application>Microsoft Office PowerPoint</Application>
  <PresentationFormat>Affichage à l'écran (4:3)</PresentationFormat>
  <Paragraphs>201</Paragraphs>
  <Slides>20</Slides>
  <Notes>19</Notes>
  <HiddenSlides>0</HiddenSlides>
  <MMClips>0</MMClips>
  <ScaleCrop>false</ScaleCrop>
  <HeadingPairs>
    <vt:vector size="4" baseType="variant">
      <vt:variant>
        <vt:lpstr>Thème</vt:lpstr>
      </vt:variant>
      <vt:variant>
        <vt:i4>6</vt:i4>
      </vt:variant>
      <vt:variant>
        <vt:lpstr>Titres des diapositives</vt:lpstr>
      </vt:variant>
      <vt:variant>
        <vt:i4>20</vt:i4>
      </vt:variant>
    </vt:vector>
  </HeadingPairs>
  <TitlesOfParts>
    <vt:vector size="26" baseType="lpstr">
      <vt:lpstr>Thème Office</vt:lpstr>
      <vt:lpstr>4_Thème Office</vt:lpstr>
      <vt:lpstr>2_Thème Office</vt:lpstr>
      <vt:lpstr>3_Thème Office</vt:lpstr>
      <vt:lpstr>6_Thème Office</vt:lpstr>
      <vt:lpstr>9_Thème Office</vt:lpstr>
      <vt:lpstr>Kick-Off Seminar  28 juin 2018  Session 2: EBSOMED - Redynamiser les Organisations de Support aux Entreprises et le Réseautage d’Affaires dans le Voisinage Sud</vt:lpstr>
      <vt:lpstr>CAWTAR Promouvoir l'égalité homme/femme dans le monde arabe</vt:lpstr>
      <vt:lpstr>CAWTAR &amp; EBSOmed </vt:lpstr>
      <vt:lpstr>Présentation PowerPoint</vt:lpstr>
      <vt:lpstr>Activités</vt:lpstr>
      <vt:lpstr>EBSOmed- CAWTAR: Activités / instruments </vt:lpstr>
      <vt:lpstr>Résultats attendus</vt:lpstr>
      <vt:lpstr>Académies</vt:lpstr>
      <vt:lpstr>BSO Mangement Academy</vt:lpstr>
      <vt:lpstr>Présentation PowerPoint</vt:lpstr>
      <vt:lpstr>Contenu (A1): Planification stratégique</vt:lpstr>
      <vt:lpstr>Contenu (A2): Conception/développement de projet  </vt:lpstr>
      <vt:lpstr>BSO Mangement Academy Curricula – content (A3)</vt:lpstr>
      <vt:lpstr>BSO Mangement Academy Curricula – content (A4)</vt:lpstr>
      <vt:lpstr>Visites d’échange</vt:lpstr>
      <vt:lpstr>Visites d’échange </vt:lpstr>
      <vt:lpstr>Roadshows</vt:lpstr>
      <vt:lpstr>Roadshows pour les femmes dans les OSE </vt:lpstr>
      <vt:lpstr>Roadshows pour les femmes dans les OSE </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Admin</dc:creator>
  <cp:lastModifiedBy>user</cp:lastModifiedBy>
  <cp:revision>61</cp:revision>
  <cp:lastPrinted>2018-06-27T13:38:20Z</cp:lastPrinted>
  <dcterms:created xsi:type="dcterms:W3CDTF">2018-06-05T07:29:57Z</dcterms:created>
  <dcterms:modified xsi:type="dcterms:W3CDTF">2018-06-27T20:13:18Z</dcterms:modified>
</cp:coreProperties>
</file>