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77" r:id="rId3"/>
    <p:sldId id="279" r:id="rId4"/>
    <p:sldId id="28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5D43"/>
    <a:srgbClr val="D4CDB4"/>
    <a:srgbClr val="FFFFCC"/>
    <a:srgbClr val="FFFF99"/>
    <a:srgbClr val="FFD8CD"/>
    <a:srgbClr val="FFCCCC"/>
    <a:srgbClr val="419990"/>
    <a:srgbClr val="4DA69F"/>
    <a:srgbClr val="275B56"/>
    <a:srgbClr val="5FB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4"/>
    <p:restoredTop sz="94541"/>
  </p:normalViewPr>
  <p:slideViewPr>
    <p:cSldViewPr snapToGrid="0">
      <p:cViewPr varScale="1">
        <p:scale>
          <a:sx n="121" d="100"/>
          <a:sy n="121" d="100"/>
        </p:scale>
        <p:origin x="632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5759C9-07EC-40B9-B23C-701523873B42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C0F8F0C-BFFD-41EF-B98E-A0D8FD08DE1A}">
      <dgm:prSet phldrT="[Texte]" phldr="1"/>
      <dgm:spPr/>
      <dgm:t>
        <a:bodyPr/>
        <a:lstStyle/>
        <a:p>
          <a:endParaRPr lang="fr-FR" dirty="0"/>
        </a:p>
      </dgm:t>
    </dgm:pt>
    <dgm:pt modelId="{A451C966-0462-4C83-A8ED-221B1D321059}" type="parTrans" cxnId="{8E83F32F-FA81-42E5-A590-CCE6C4A31F08}">
      <dgm:prSet/>
      <dgm:spPr/>
      <dgm:t>
        <a:bodyPr/>
        <a:lstStyle/>
        <a:p>
          <a:endParaRPr lang="fr-FR"/>
        </a:p>
      </dgm:t>
    </dgm:pt>
    <dgm:pt modelId="{99FA61B3-92BB-49BA-98AC-BAE139DE7372}" type="sibTrans" cxnId="{8E83F32F-FA81-42E5-A590-CCE6C4A31F08}">
      <dgm:prSet/>
      <dgm:spPr/>
      <dgm:t>
        <a:bodyPr/>
        <a:lstStyle/>
        <a:p>
          <a:endParaRPr lang="fr-FR"/>
        </a:p>
      </dgm:t>
    </dgm:pt>
    <dgm:pt modelId="{15D6B5C4-F58D-450E-8D1A-8B07D31AF7F1}">
      <dgm:prSet phldrT="[Texte]" custT="1"/>
      <dgm:spPr/>
      <dgm:t>
        <a:bodyPr/>
        <a:lstStyle/>
        <a:p>
          <a:r>
            <a:rPr lang="ar-TN" sz="2400" b="1" dirty="0"/>
            <a:t>الاحتياجات</a:t>
          </a:r>
          <a:endParaRPr lang="fr-FR" sz="2400" b="1" dirty="0"/>
        </a:p>
        <a:p>
          <a:r>
            <a:rPr lang="fr-FR" sz="2400" b="1" dirty="0"/>
            <a:t>Besoins</a:t>
          </a:r>
        </a:p>
      </dgm:t>
    </dgm:pt>
    <dgm:pt modelId="{A043935F-2C88-45ED-B60C-8EEB213E8B1B}" type="parTrans" cxnId="{6B287046-E1C8-4D39-A0A8-48FAED37C73D}">
      <dgm:prSet/>
      <dgm:spPr/>
      <dgm:t>
        <a:bodyPr/>
        <a:lstStyle/>
        <a:p>
          <a:endParaRPr lang="fr-FR"/>
        </a:p>
      </dgm:t>
    </dgm:pt>
    <dgm:pt modelId="{86273816-2EED-4FC8-8BF6-437A54F96291}" type="sibTrans" cxnId="{6B287046-E1C8-4D39-A0A8-48FAED37C73D}">
      <dgm:prSet/>
      <dgm:spPr/>
      <dgm:t>
        <a:bodyPr/>
        <a:lstStyle/>
        <a:p>
          <a:endParaRPr lang="fr-FR"/>
        </a:p>
      </dgm:t>
    </dgm:pt>
    <dgm:pt modelId="{F5D86A82-FB32-4D9C-A017-055F679523C0}">
      <dgm:prSet phldrT="[Texte]" custT="1"/>
      <dgm:spPr/>
      <dgm:t>
        <a:bodyPr/>
        <a:lstStyle/>
        <a:p>
          <a:r>
            <a:rPr lang="ar-TN" sz="2400" b="1" dirty="0"/>
            <a:t>تكوين </a:t>
          </a:r>
          <a:r>
            <a:rPr lang="ar-TN" sz="2400" b="1" dirty="0" err="1"/>
            <a:t>وتحسيس</a:t>
          </a:r>
          <a:br>
            <a:rPr lang="fr-FR" sz="2400" b="1" dirty="0"/>
          </a:br>
          <a:r>
            <a:rPr lang="fr-FR" sz="2400" b="1" dirty="0"/>
            <a:t>Information / Sensibilisation / Formation</a:t>
          </a:r>
        </a:p>
      </dgm:t>
    </dgm:pt>
    <dgm:pt modelId="{2F2D5938-730A-43A8-BBFB-2766ED5CEFF0}" type="parTrans" cxnId="{04BF4E3F-AD50-4820-8D1F-D33698E6D4A8}">
      <dgm:prSet/>
      <dgm:spPr/>
      <dgm:t>
        <a:bodyPr/>
        <a:lstStyle/>
        <a:p>
          <a:endParaRPr lang="fr-FR"/>
        </a:p>
      </dgm:t>
    </dgm:pt>
    <dgm:pt modelId="{C2BB6687-9868-441D-9D51-189C161FFEB3}" type="sibTrans" cxnId="{04BF4E3F-AD50-4820-8D1F-D33698E6D4A8}">
      <dgm:prSet/>
      <dgm:spPr/>
      <dgm:t>
        <a:bodyPr/>
        <a:lstStyle/>
        <a:p>
          <a:endParaRPr lang="fr-FR"/>
        </a:p>
      </dgm:t>
    </dgm:pt>
    <dgm:pt modelId="{13315416-2478-4644-8AFC-F6FE685FA180}">
      <dgm:prSet phldrT="[Texte]" custT="1"/>
      <dgm:spPr/>
      <dgm:t>
        <a:bodyPr/>
        <a:lstStyle/>
        <a:p>
          <a:r>
            <a:rPr lang="ar-TN" sz="2400" b="1" dirty="0" err="1"/>
            <a:t>مرافقة </a:t>
          </a:r>
          <a:r>
            <a:rPr lang="ar-TN" sz="2400" b="1" dirty="0"/>
            <a:t>/ توجيه</a:t>
          </a:r>
          <a:endParaRPr lang="fr-FR" sz="2400" b="1" dirty="0"/>
        </a:p>
        <a:p>
          <a:r>
            <a:rPr lang="fr-FR" sz="2000" b="1" dirty="0"/>
            <a:t>Accompagnement / Coaching</a:t>
          </a:r>
        </a:p>
      </dgm:t>
    </dgm:pt>
    <dgm:pt modelId="{8D70406F-F481-4FD5-A446-D47BC50FC2B5}" type="parTrans" cxnId="{3664C077-DC64-481D-99C2-CEF977FBC581}">
      <dgm:prSet/>
      <dgm:spPr/>
      <dgm:t>
        <a:bodyPr/>
        <a:lstStyle/>
        <a:p>
          <a:endParaRPr lang="fr-FR"/>
        </a:p>
      </dgm:t>
    </dgm:pt>
    <dgm:pt modelId="{6180D3D3-D5AB-45E7-9FD2-A383639EC99A}" type="sibTrans" cxnId="{3664C077-DC64-481D-99C2-CEF977FBC581}">
      <dgm:prSet/>
      <dgm:spPr/>
      <dgm:t>
        <a:bodyPr/>
        <a:lstStyle/>
        <a:p>
          <a:endParaRPr lang="fr-FR"/>
        </a:p>
      </dgm:t>
    </dgm:pt>
    <dgm:pt modelId="{B6471839-1EE4-4515-8D86-75284758667C}">
      <dgm:prSet phldrT="[Texte]" custT="1"/>
      <dgm:spPr/>
      <dgm:t>
        <a:bodyPr/>
        <a:lstStyle/>
        <a:p>
          <a:r>
            <a:rPr lang="ar-TN" sz="2400" b="1" dirty="0"/>
            <a:t>النفاذ للتمويل</a:t>
          </a:r>
          <a:br>
            <a:rPr lang="fr-FR" sz="2400" b="1" dirty="0"/>
          </a:br>
          <a:r>
            <a:rPr lang="fr-FR" sz="2400" b="1" dirty="0"/>
            <a:t>Accès au Financement</a:t>
          </a:r>
        </a:p>
      </dgm:t>
    </dgm:pt>
    <dgm:pt modelId="{E4FF759A-4799-4786-82FD-9E07CF0FD660}" type="parTrans" cxnId="{CC67DFFA-7E04-402D-8E8B-67BBB66C1880}">
      <dgm:prSet/>
      <dgm:spPr/>
      <dgm:t>
        <a:bodyPr/>
        <a:lstStyle/>
        <a:p>
          <a:endParaRPr lang="fr-FR"/>
        </a:p>
      </dgm:t>
    </dgm:pt>
    <dgm:pt modelId="{E0C475D0-BE85-4EDB-92AD-891A9250DF2E}" type="sibTrans" cxnId="{CC67DFFA-7E04-402D-8E8B-67BBB66C1880}">
      <dgm:prSet/>
      <dgm:spPr/>
      <dgm:t>
        <a:bodyPr/>
        <a:lstStyle/>
        <a:p>
          <a:endParaRPr lang="fr-FR"/>
        </a:p>
      </dgm:t>
    </dgm:pt>
    <dgm:pt modelId="{D8E7545A-569E-4D52-8EB6-0C5AFAFE778E}">
      <dgm:prSet phldrT="[Texte]" custT="1"/>
      <dgm:spPr/>
      <dgm:t>
        <a:bodyPr/>
        <a:lstStyle/>
        <a:p>
          <a:r>
            <a:rPr lang="ar-TN" sz="2400" b="1" dirty="0"/>
            <a:t>دعم قدرات </a:t>
          </a:r>
          <a:br>
            <a:rPr lang="ar-TN" sz="2400" b="1" dirty="0"/>
          </a:br>
          <a:r>
            <a:rPr lang="ar-TN" sz="2400" b="1" dirty="0"/>
            <a:t>مؤسسات الإحاطة</a:t>
          </a:r>
          <a:br>
            <a:rPr lang="ar-TN" sz="2400" b="1" dirty="0"/>
          </a:br>
          <a:r>
            <a:rPr lang="fr-FR" sz="2400" b="1" dirty="0"/>
            <a:t>Support des structures d’appui</a:t>
          </a:r>
        </a:p>
      </dgm:t>
    </dgm:pt>
    <dgm:pt modelId="{6946F3BD-D2F4-495B-BCDC-4253D3BE2B81}" type="parTrans" cxnId="{5F3AA83D-50E4-41AB-A490-35884BE9BD47}">
      <dgm:prSet/>
      <dgm:spPr/>
      <dgm:t>
        <a:bodyPr/>
        <a:lstStyle/>
        <a:p>
          <a:endParaRPr lang="fr-FR"/>
        </a:p>
      </dgm:t>
    </dgm:pt>
    <dgm:pt modelId="{F18E9C3E-3C96-4DBE-B63E-A890CA3D25AA}" type="sibTrans" cxnId="{5F3AA83D-50E4-41AB-A490-35884BE9BD47}">
      <dgm:prSet/>
      <dgm:spPr/>
      <dgm:t>
        <a:bodyPr/>
        <a:lstStyle/>
        <a:p>
          <a:endParaRPr lang="fr-FR"/>
        </a:p>
      </dgm:t>
    </dgm:pt>
    <dgm:pt modelId="{6EABC875-3894-4782-BBDA-9BCFCB9C24DF}">
      <dgm:prSet phldrT="[Texte]" custT="1"/>
      <dgm:spPr/>
      <dgm:t>
        <a:bodyPr/>
        <a:lstStyle/>
        <a:p>
          <a:r>
            <a:rPr lang="ar-TN" sz="2000" b="1" dirty="0"/>
            <a:t>إطار قانوني و مؤسساتي</a:t>
          </a:r>
          <a:br>
            <a:rPr lang="ar-TN" sz="2000" b="1" dirty="0"/>
          </a:br>
          <a:r>
            <a:rPr lang="fr-FR" sz="2000" b="1" dirty="0"/>
            <a:t>Cadre juridique et institutionnel</a:t>
          </a:r>
        </a:p>
      </dgm:t>
    </dgm:pt>
    <dgm:pt modelId="{FD25F8E4-9492-41B4-A4BC-BAEB15E171D1}" type="parTrans" cxnId="{533D60FA-D37D-4DF5-A70B-6630A1DA7065}">
      <dgm:prSet/>
      <dgm:spPr/>
      <dgm:t>
        <a:bodyPr/>
        <a:lstStyle/>
        <a:p>
          <a:endParaRPr lang="fr-FR"/>
        </a:p>
      </dgm:t>
    </dgm:pt>
    <dgm:pt modelId="{50430E9A-3751-4E58-BFF0-D1020C2CDCBF}" type="sibTrans" cxnId="{533D60FA-D37D-4DF5-A70B-6630A1DA7065}">
      <dgm:prSet/>
      <dgm:spPr/>
      <dgm:t>
        <a:bodyPr/>
        <a:lstStyle/>
        <a:p>
          <a:endParaRPr lang="fr-FR"/>
        </a:p>
      </dgm:t>
    </dgm:pt>
    <dgm:pt modelId="{A16624EA-F43C-40FC-8A43-47713572DF33}" type="pres">
      <dgm:prSet presAssocID="{D55759C9-07EC-40B9-B23C-701523873B42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7C34FF6-3D60-4ED5-8D51-9E69A60C8321}" type="pres">
      <dgm:prSet presAssocID="{5C0F8F0C-BFFD-41EF-B98E-A0D8FD08DE1A}" presName="centerShape" presStyleLbl="node0" presStyleIdx="0" presStyleCnt="1" custScaleY="53297" custLinFactNeighborY="-49504"/>
      <dgm:spPr/>
    </dgm:pt>
    <dgm:pt modelId="{432750E5-B055-42CF-899B-924B4F791AE6}" type="pres">
      <dgm:prSet presAssocID="{A043935F-2C88-45ED-B60C-8EEB213E8B1B}" presName="parTrans" presStyleLbl="sibTrans2D1" presStyleIdx="0" presStyleCnt="6"/>
      <dgm:spPr/>
    </dgm:pt>
    <dgm:pt modelId="{BA3267BB-110E-49D1-9120-AC53EC4F26A2}" type="pres">
      <dgm:prSet presAssocID="{A043935F-2C88-45ED-B60C-8EEB213E8B1B}" presName="connectorText" presStyleLbl="sibTrans2D1" presStyleIdx="0" presStyleCnt="6"/>
      <dgm:spPr/>
    </dgm:pt>
    <dgm:pt modelId="{8B8028AB-5FC3-4ACA-A3A6-7A561C48C143}" type="pres">
      <dgm:prSet presAssocID="{15D6B5C4-F58D-450E-8D1A-8B07D31AF7F1}" presName="node" presStyleLbl="node1" presStyleIdx="0" presStyleCnt="6" custScaleX="158154" custScaleY="97299" custRadScaleRad="100031" custRadScaleInc="-4764">
        <dgm:presLayoutVars>
          <dgm:bulletEnabled val="1"/>
        </dgm:presLayoutVars>
      </dgm:prSet>
      <dgm:spPr/>
    </dgm:pt>
    <dgm:pt modelId="{D95CE668-8D45-43A7-B952-1B6635915D74}" type="pres">
      <dgm:prSet presAssocID="{2F2D5938-730A-43A8-BBFB-2766ED5CEFF0}" presName="parTrans" presStyleLbl="sibTrans2D1" presStyleIdx="1" presStyleCnt="6" custScaleX="85699" custScaleY="61547" custLinFactNeighborX="93960" custLinFactNeighborY="-45909" custRadScaleRad="90151" custRadScaleInc="-2147483648"/>
      <dgm:spPr/>
    </dgm:pt>
    <dgm:pt modelId="{FBA484B2-E492-4FC2-B2B3-BBEFB445560B}" type="pres">
      <dgm:prSet presAssocID="{2F2D5938-730A-43A8-BBFB-2766ED5CEFF0}" presName="connectorText" presStyleLbl="sibTrans2D1" presStyleIdx="1" presStyleCnt="6"/>
      <dgm:spPr/>
    </dgm:pt>
    <dgm:pt modelId="{0DEE3CC6-C216-41E5-990E-988B85284FF3}" type="pres">
      <dgm:prSet presAssocID="{F5D86A82-FB32-4D9C-A017-055F679523C0}" presName="node" presStyleLbl="node1" presStyleIdx="1" presStyleCnt="6" custScaleX="203357" custScaleY="154340" custRadScaleRad="149496" custRadScaleInc="17515">
        <dgm:presLayoutVars>
          <dgm:bulletEnabled val="1"/>
        </dgm:presLayoutVars>
      </dgm:prSet>
      <dgm:spPr/>
    </dgm:pt>
    <dgm:pt modelId="{967E8CA1-1979-44F6-82FA-4BD9115DDF3F}" type="pres">
      <dgm:prSet presAssocID="{8D70406F-F481-4FD5-A446-D47BC50FC2B5}" presName="parTrans" presStyleLbl="sibTrans2D1" presStyleIdx="2" presStyleCnt="6" custScaleX="135765" custLinFactNeighborX="13080" custLinFactNeighborY="35950"/>
      <dgm:spPr/>
    </dgm:pt>
    <dgm:pt modelId="{A6CE9417-B85F-41ED-B53E-9A20ACB898B6}" type="pres">
      <dgm:prSet presAssocID="{8D70406F-F481-4FD5-A446-D47BC50FC2B5}" presName="connectorText" presStyleLbl="sibTrans2D1" presStyleIdx="2" presStyleCnt="6"/>
      <dgm:spPr/>
    </dgm:pt>
    <dgm:pt modelId="{003482CA-9633-4284-94A3-35117E0D7830}" type="pres">
      <dgm:prSet presAssocID="{13315416-2478-4644-8AFC-F6FE685FA180}" presName="node" presStyleLbl="node1" presStyleIdx="2" presStyleCnt="6" custScaleX="188485" custScaleY="154340" custRadScaleRad="160550" custRadScaleInc="-13576">
        <dgm:presLayoutVars>
          <dgm:bulletEnabled val="1"/>
        </dgm:presLayoutVars>
      </dgm:prSet>
      <dgm:spPr/>
    </dgm:pt>
    <dgm:pt modelId="{F8B2993A-CB74-4147-8DBA-ACB06D18E267}" type="pres">
      <dgm:prSet presAssocID="{FD25F8E4-9492-41B4-A4BC-BAEB15E171D1}" presName="parTrans" presStyleLbl="sibTrans2D1" presStyleIdx="3" presStyleCnt="6" custScaleX="133604" custLinFactNeighborY="38505"/>
      <dgm:spPr/>
    </dgm:pt>
    <dgm:pt modelId="{21DBB13C-36A0-4270-B7E8-BFBF85236ACD}" type="pres">
      <dgm:prSet presAssocID="{FD25F8E4-9492-41B4-A4BC-BAEB15E171D1}" presName="connectorText" presStyleLbl="sibTrans2D1" presStyleIdx="3" presStyleCnt="6"/>
      <dgm:spPr/>
    </dgm:pt>
    <dgm:pt modelId="{AF348E80-D3C1-4D1D-9EED-2B01243F2467}" type="pres">
      <dgm:prSet presAssocID="{6EABC875-3894-4782-BBDA-9BCFCB9C24DF}" presName="node" presStyleLbl="node1" presStyleIdx="3" presStyleCnt="6" custScaleX="179675" custScaleY="136549">
        <dgm:presLayoutVars>
          <dgm:bulletEnabled val="1"/>
        </dgm:presLayoutVars>
      </dgm:prSet>
      <dgm:spPr/>
    </dgm:pt>
    <dgm:pt modelId="{77CC313E-0766-4FD4-BA5F-E563BA8072CA}" type="pres">
      <dgm:prSet presAssocID="{E4FF759A-4799-4786-82FD-9E07CF0FD660}" presName="parTrans" presStyleLbl="sibTrans2D1" presStyleIdx="4" presStyleCnt="6" custScaleX="126977" custLinFactNeighborX="-17382" custLinFactNeighborY="47012" custRadScaleRad="80634"/>
      <dgm:spPr/>
    </dgm:pt>
    <dgm:pt modelId="{FDA1DD80-FAC0-4595-9E7D-22E6F4699B61}" type="pres">
      <dgm:prSet presAssocID="{E4FF759A-4799-4786-82FD-9E07CF0FD660}" presName="connectorText" presStyleLbl="sibTrans2D1" presStyleIdx="4" presStyleCnt="6"/>
      <dgm:spPr/>
    </dgm:pt>
    <dgm:pt modelId="{5E30B096-ECA4-446E-94E8-C4764D93D7A2}" type="pres">
      <dgm:prSet presAssocID="{B6471839-1EE4-4515-8D86-75284758667C}" presName="node" presStyleLbl="node1" presStyleIdx="4" presStyleCnt="6" custScaleX="173732" custScaleY="154340" custRadScaleRad="158291" custRadScaleInc="4908">
        <dgm:presLayoutVars>
          <dgm:bulletEnabled val="1"/>
        </dgm:presLayoutVars>
      </dgm:prSet>
      <dgm:spPr/>
    </dgm:pt>
    <dgm:pt modelId="{8C871B48-7541-4958-822D-3E55D297EBE1}" type="pres">
      <dgm:prSet presAssocID="{6946F3BD-D2F4-495B-BCDC-4253D3BE2B81}" presName="parTrans" presStyleLbl="sibTrans2D1" presStyleIdx="5" presStyleCnt="6" custScaleX="70837" custScaleY="60126" custLinFactNeighborX="-86143" custLinFactNeighborY="-61910" custRadScaleRad="40317" custRadScaleInc="-2147483648"/>
      <dgm:spPr/>
    </dgm:pt>
    <dgm:pt modelId="{231A0C26-68F2-478E-8951-127B8843B357}" type="pres">
      <dgm:prSet presAssocID="{6946F3BD-D2F4-495B-BCDC-4253D3BE2B81}" presName="connectorText" presStyleLbl="sibTrans2D1" presStyleIdx="5" presStyleCnt="6"/>
      <dgm:spPr/>
    </dgm:pt>
    <dgm:pt modelId="{DDFA2F4E-985E-4C22-BC36-A53580F62D2C}" type="pres">
      <dgm:prSet presAssocID="{D8E7545A-569E-4D52-8EB6-0C5AFAFE778E}" presName="node" presStyleLbl="node1" presStyleIdx="5" presStyleCnt="6" custScaleX="187904" custScaleY="142059" custRadScaleRad="147209" custRadScaleInc="-22515">
        <dgm:presLayoutVars>
          <dgm:bulletEnabled val="1"/>
        </dgm:presLayoutVars>
      </dgm:prSet>
      <dgm:spPr/>
    </dgm:pt>
  </dgm:ptLst>
  <dgm:cxnLst>
    <dgm:cxn modelId="{5EBEA10F-F084-4782-A3EC-2C1DBACA6EBC}" type="presOf" srcId="{6946F3BD-D2F4-495B-BCDC-4253D3BE2B81}" destId="{8C871B48-7541-4958-822D-3E55D297EBE1}" srcOrd="0" destOrd="0" presId="urn:microsoft.com/office/officeart/2005/8/layout/radial5"/>
    <dgm:cxn modelId="{33C4DA14-00CA-4177-8ADC-B04EF7F93DDD}" type="presOf" srcId="{E4FF759A-4799-4786-82FD-9E07CF0FD660}" destId="{77CC313E-0766-4FD4-BA5F-E563BA8072CA}" srcOrd="0" destOrd="0" presId="urn:microsoft.com/office/officeart/2005/8/layout/radial5"/>
    <dgm:cxn modelId="{36FAD91C-B6BA-4C33-ADD2-81D8A3FB307D}" type="presOf" srcId="{6EABC875-3894-4782-BBDA-9BCFCB9C24DF}" destId="{AF348E80-D3C1-4D1D-9EED-2B01243F2467}" srcOrd="0" destOrd="0" presId="urn:microsoft.com/office/officeart/2005/8/layout/radial5"/>
    <dgm:cxn modelId="{C46F2120-22B8-4B07-B03F-476ED72584DB}" type="presOf" srcId="{F5D86A82-FB32-4D9C-A017-055F679523C0}" destId="{0DEE3CC6-C216-41E5-990E-988B85284FF3}" srcOrd="0" destOrd="0" presId="urn:microsoft.com/office/officeart/2005/8/layout/radial5"/>
    <dgm:cxn modelId="{8E83F32F-FA81-42E5-A590-CCE6C4A31F08}" srcId="{D55759C9-07EC-40B9-B23C-701523873B42}" destId="{5C0F8F0C-BFFD-41EF-B98E-A0D8FD08DE1A}" srcOrd="0" destOrd="0" parTransId="{A451C966-0462-4C83-A8ED-221B1D321059}" sibTransId="{99FA61B3-92BB-49BA-98AC-BAE139DE7372}"/>
    <dgm:cxn modelId="{5F3AA83D-50E4-41AB-A490-35884BE9BD47}" srcId="{5C0F8F0C-BFFD-41EF-B98E-A0D8FD08DE1A}" destId="{D8E7545A-569E-4D52-8EB6-0C5AFAFE778E}" srcOrd="5" destOrd="0" parTransId="{6946F3BD-D2F4-495B-BCDC-4253D3BE2B81}" sibTransId="{F18E9C3E-3C96-4DBE-B63E-A890CA3D25AA}"/>
    <dgm:cxn modelId="{04BF4E3F-AD50-4820-8D1F-D33698E6D4A8}" srcId="{5C0F8F0C-BFFD-41EF-B98E-A0D8FD08DE1A}" destId="{F5D86A82-FB32-4D9C-A017-055F679523C0}" srcOrd="1" destOrd="0" parTransId="{2F2D5938-730A-43A8-BBFB-2766ED5CEFF0}" sibTransId="{C2BB6687-9868-441D-9D51-189C161FFEB3}"/>
    <dgm:cxn modelId="{6B287046-E1C8-4D39-A0A8-48FAED37C73D}" srcId="{5C0F8F0C-BFFD-41EF-B98E-A0D8FD08DE1A}" destId="{15D6B5C4-F58D-450E-8D1A-8B07D31AF7F1}" srcOrd="0" destOrd="0" parTransId="{A043935F-2C88-45ED-B60C-8EEB213E8B1B}" sibTransId="{86273816-2EED-4FC8-8BF6-437A54F96291}"/>
    <dgm:cxn modelId="{E0D2A14A-5C2E-45C1-91E1-21F407EDA98B}" type="presOf" srcId="{FD25F8E4-9492-41B4-A4BC-BAEB15E171D1}" destId="{21DBB13C-36A0-4270-B7E8-BFBF85236ACD}" srcOrd="1" destOrd="0" presId="urn:microsoft.com/office/officeart/2005/8/layout/radial5"/>
    <dgm:cxn modelId="{347FC451-F04A-4176-BE50-AD2B18736E51}" type="presOf" srcId="{2F2D5938-730A-43A8-BBFB-2766ED5CEFF0}" destId="{D95CE668-8D45-43A7-B952-1B6635915D74}" srcOrd="0" destOrd="0" presId="urn:microsoft.com/office/officeart/2005/8/layout/radial5"/>
    <dgm:cxn modelId="{318F0257-AFBD-4221-9511-647C0E1536B3}" type="presOf" srcId="{13315416-2478-4644-8AFC-F6FE685FA180}" destId="{003482CA-9633-4284-94A3-35117E0D7830}" srcOrd="0" destOrd="0" presId="urn:microsoft.com/office/officeart/2005/8/layout/radial5"/>
    <dgm:cxn modelId="{E8A9D55D-90CA-405B-A076-63CEC29F39A6}" type="presOf" srcId="{8D70406F-F481-4FD5-A446-D47BC50FC2B5}" destId="{A6CE9417-B85F-41ED-B53E-9A20ACB898B6}" srcOrd="1" destOrd="0" presId="urn:microsoft.com/office/officeart/2005/8/layout/radial5"/>
    <dgm:cxn modelId="{61C87571-574B-441C-87D1-5AE198E0F725}" type="presOf" srcId="{D55759C9-07EC-40B9-B23C-701523873B42}" destId="{A16624EA-F43C-40FC-8A43-47713572DF33}" srcOrd="0" destOrd="0" presId="urn:microsoft.com/office/officeart/2005/8/layout/radial5"/>
    <dgm:cxn modelId="{B5990E74-09AA-4797-A578-E05B39458F54}" type="presOf" srcId="{FD25F8E4-9492-41B4-A4BC-BAEB15E171D1}" destId="{F8B2993A-CB74-4147-8DBA-ACB06D18E267}" srcOrd="0" destOrd="0" presId="urn:microsoft.com/office/officeart/2005/8/layout/radial5"/>
    <dgm:cxn modelId="{3664C077-DC64-481D-99C2-CEF977FBC581}" srcId="{5C0F8F0C-BFFD-41EF-B98E-A0D8FD08DE1A}" destId="{13315416-2478-4644-8AFC-F6FE685FA180}" srcOrd="2" destOrd="0" parTransId="{8D70406F-F481-4FD5-A446-D47BC50FC2B5}" sibTransId="{6180D3D3-D5AB-45E7-9FD2-A383639EC99A}"/>
    <dgm:cxn modelId="{B69DF87C-DA2B-46FE-9AEE-B977C3E24A01}" type="presOf" srcId="{A043935F-2C88-45ED-B60C-8EEB213E8B1B}" destId="{BA3267BB-110E-49D1-9120-AC53EC4F26A2}" srcOrd="1" destOrd="0" presId="urn:microsoft.com/office/officeart/2005/8/layout/radial5"/>
    <dgm:cxn modelId="{C14BBE87-8915-4C8F-884F-1135EC8E2FF0}" type="presOf" srcId="{6946F3BD-D2F4-495B-BCDC-4253D3BE2B81}" destId="{231A0C26-68F2-478E-8951-127B8843B357}" srcOrd="1" destOrd="0" presId="urn:microsoft.com/office/officeart/2005/8/layout/radial5"/>
    <dgm:cxn modelId="{C1316490-01B5-4A91-A0C7-808CEC876D41}" type="presOf" srcId="{2F2D5938-730A-43A8-BBFB-2766ED5CEFF0}" destId="{FBA484B2-E492-4FC2-B2B3-BBEFB445560B}" srcOrd="1" destOrd="0" presId="urn:microsoft.com/office/officeart/2005/8/layout/radial5"/>
    <dgm:cxn modelId="{5917A094-B549-4097-8683-B2EB3BDDD506}" type="presOf" srcId="{15D6B5C4-F58D-450E-8D1A-8B07D31AF7F1}" destId="{8B8028AB-5FC3-4ACA-A3A6-7A561C48C143}" srcOrd="0" destOrd="0" presId="urn:microsoft.com/office/officeart/2005/8/layout/radial5"/>
    <dgm:cxn modelId="{7BDF629C-17CA-4074-8D76-878AFFF53023}" type="presOf" srcId="{B6471839-1EE4-4515-8D86-75284758667C}" destId="{5E30B096-ECA4-446E-94E8-C4764D93D7A2}" srcOrd="0" destOrd="0" presId="urn:microsoft.com/office/officeart/2005/8/layout/radial5"/>
    <dgm:cxn modelId="{FEC618B3-7EED-4E8C-8621-7C30D5F4B3B4}" type="presOf" srcId="{E4FF759A-4799-4786-82FD-9E07CF0FD660}" destId="{FDA1DD80-FAC0-4595-9E7D-22E6F4699B61}" srcOrd="1" destOrd="0" presId="urn:microsoft.com/office/officeart/2005/8/layout/radial5"/>
    <dgm:cxn modelId="{C99A08C5-1DD6-4A7F-8A03-9E2A3CA8C97C}" type="presOf" srcId="{A043935F-2C88-45ED-B60C-8EEB213E8B1B}" destId="{432750E5-B055-42CF-899B-924B4F791AE6}" srcOrd="0" destOrd="0" presId="urn:microsoft.com/office/officeart/2005/8/layout/radial5"/>
    <dgm:cxn modelId="{B1F4E6DC-B285-43C2-8B01-5B13745946BC}" type="presOf" srcId="{D8E7545A-569E-4D52-8EB6-0C5AFAFE778E}" destId="{DDFA2F4E-985E-4C22-BC36-A53580F62D2C}" srcOrd="0" destOrd="0" presId="urn:microsoft.com/office/officeart/2005/8/layout/radial5"/>
    <dgm:cxn modelId="{3768E2E4-0948-46B3-A544-36CCD55B35CD}" type="presOf" srcId="{8D70406F-F481-4FD5-A446-D47BC50FC2B5}" destId="{967E8CA1-1979-44F6-82FA-4BD9115DDF3F}" srcOrd="0" destOrd="0" presId="urn:microsoft.com/office/officeart/2005/8/layout/radial5"/>
    <dgm:cxn modelId="{3150AEE5-18A9-4185-AD78-813BD943A06D}" type="presOf" srcId="{5C0F8F0C-BFFD-41EF-B98E-A0D8FD08DE1A}" destId="{F7C34FF6-3D60-4ED5-8D51-9E69A60C8321}" srcOrd="0" destOrd="0" presId="urn:microsoft.com/office/officeart/2005/8/layout/radial5"/>
    <dgm:cxn modelId="{533D60FA-D37D-4DF5-A70B-6630A1DA7065}" srcId="{5C0F8F0C-BFFD-41EF-B98E-A0D8FD08DE1A}" destId="{6EABC875-3894-4782-BBDA-9BCFCB9C24DF}" srcOrd="3" destOrd="0" parTransId="{FD25F8E4-9492-41B4-A4BC-BAEB15E171D1}" sibTransId="{50430E9A-3751-4E58-BFF0-D1020C2CDCBF}"/>
    <dgm:cxn modelId="{CC67DFFA-7E04-402D-8E8B-67BBB66C1880}" srcId="{5C0F8F0C-BFFD-41EF-B98E-A0D8FD08DE1A}" destId="{B6471839-1EE4-4515-8D86-75284758667C}" srcOrd="4" destOrd="0" parTransId="{E4FF759A-4799-4786-82FD-9E07CF0FD660}" sibTransId="{E0C475D0-BE85-4EDB-92AD-891A9250DF2E}"/>
    <dgm:cxn modelId="{9F950D27-EFEF-46B3-9441-7A3B734F9E35}" type="presParOf" srcId="{A16624EA-F43C-40FC-8A43-47713572DF33}" destId="{F7C34FF6-3D60-4ED5-8D51-9E69A60C8321}" srcOrd="0" destOrd="0" presId="urn:microsoft.com/office/officeart/2005/8/layout/radial5"/>
    <dgm:cxn modelId="{858D7793-6F2D-4AE4-AEEF-41660AF29079}" type="presParOf" srcId="{A16624EA-F43C-40FC-8A43-47713572DF33}" destId="{432750E5-B055-42CF-899B-924B4F791AE6}" srcOrd="1" destOrd="0" presId="urn:microsoft.com/office/officeart/2005/8/layout/radial5"/>
    <dgm:cxn modelId="{AC76E18A-F2DF-4622-AA10-FF3F2E42806A}" type="presParOf" srcId="{432750E5-B055-42CF-899B-924B4F791AE6}" destId="{BA3267BB-110E-49D1-9120-AC53EC4F26A2}" srcOrd="0" destOrd="0" presId="urn:microsoft.com/office/officeart/2005/8/layout/radial5"/>
    <dgm:cxn modelId="{4680045C-45C6-47BE-952A-DE08CF0BEFBC}" type="presParOf" srcId="{A16624EA-F43C-40FC-8A43-47713572DF33}" destId="{8B8028AB-5FC3-4ACA-A3A6-7A561C48C143}" srcOrd="2" destOrd="0" presId="urn:microsoft.com/office/officeart/2005/8/layout/radial5"/>
    <dgm:cxn modelId="{1ED12697-DD53-407B-9B85-3B9430B57AE7}" type="presParOf" srcId="{A16624EA-F43C-40FC-8A43-47713572DF33}" destId="{D95CE668-8D45-43A7-B952-1B6635915D74}" srcOrd="3" destOrd="0" presId="urn:microsoft.com/office/officeart/2005/8/layout/radial5"/>
    <dgm:cxn modelId="{C7A75635-92C6-49DF-B70F-A296177ED52D}" type="presParOf" srcId="{D95CE668-8D45-43A7-B952-1B6635915D74}" destId="{FBA484B2-E492-4FC2-B2B3-BBEFB445560B}" srcOrd="0" destOrd="0" presId="urn:microsoft.com/office/officeart/2005/8/layout/radial5"/>
    <dgm:cxn modelId="{DCC96853-C5D5-47B9-95EC-3760598A4270}" type="presParOf" srcId="{A16624EA-F43C-40FC-8A43-47713572DF33}" destId="{0DEE3CC6-C216-41E5-990E-988B85284FF3}" srcOrd="4" destOrd="0" presId="urn:microsoft.com/office/officeart/2005/8/layout/radial5"/>
    <dgm:cxn modelId="{24F4BCAD-E294-4883-9349-2ED4C7CED920}" type="presParOf" srcId="{A16624EA-F43C-40FC-8A43-47713572DF33}" destId="{967E8CA1-1979-44F6-82FA-4BD9115DDF3F}" srcOrd="5" destOrd="0" presId="urn:microsoft.com/office/officeart/2005/8/layout/radial5"/>
    <dgm:cxn modelId="{58AF3FE6-E1C5-4141-8A90-5DA8AB1A2E34}" type="presParOf" srcId="{967E8CA1-1979-44F6-82FA-4BD9115DDF3F}" destId="{A6CE9417-B85F-41ED-B53E-9A20ACB898B6}" srcOrd="0" destOrd="0" presId="urn:microsoft.com/office/officeart/2005/8/layout/radial5"/>
    <dgm:cxn modelId="{D04D101F-14BB-40BC-95DA-551D6A4278A4}" type="presParOf" srcId="{A16624EA-F43C-40FC-8A43-47713572DF33}" destId="{003482CA-9633-4284-94A3-35117E0D7830}" srcOrd="6" destOrd="0" presId="urn:microsoft.com/office/officeart/2005/8/layout/radial5"/>
    <dgm:cxn modelId="{26BF737E-FCCF-4BCB-B990-8ABB898242A3}" type="presParOf" srcId="{A16624EA-F43C-40FC-8A43-47713572DF33}" destId="{F8B2993A-CB74-4147-8DBA-ACB06D18E267}" srcOrd="7" destOrd="0" presId="urn:microsoft.com/office/officeart/2005/8/layout/radial5"/>
    <dgm:cxn modelId="{BB9AA1E4-9F3F-4FA7-92C5-BB6AA77C14AB}" type="presParOf" srcId="{F8B2993A-CB74-4147-8DBA-ACB06D18E267}" destId="{21DBB13C-36A0-4270-B7E8-BFBF85236ACD}" srcOrd="0" destOrd="0" presId="urn:microsoft.com/office/officeart/2005/8/layout/radial5"/>
    <dgm:cxn modelId="{4D3315A3-9A8B-4BC4-B6B1-82F283E33228}" type="presParOf" srcId="{A16624EA-F43C-40FC-8A43-47713572DF33}" destId="{AF348E80-D3C1-4D1D-9EED-2B01243F2467}" srcOrd="8" destOrd="0" presId="urn:microsoft.com/office/officeart/2005/8/layout/radial5"/>
    <dgm:cxn modelId="{36FFE62A-266A-4F31-AECF-A0901C095E53}" type="presParOf" srcId="{A16624EA-F43C-40FC-8A43-47713572DF33}" destId="{77CC313E-0766-4FD4-BA5F-E563BA8072CA}" srcOrd="9" destOrd="0" presId="urn:microsoft.com/office/officeart/2005/8/layout/radial5"/>
    <dgm:cxn modelId="{E29F7AAA-0AFC-4E8C-BBAB-95325D9BD04F}" type="presParOf" srcId="{77CC313E-0766-4FD4-BA5F-E563BA8072CA}" destId="{FDA1DD80-FAC0-4595-9E7D-22E6F4699B61}" srcOrd="0" destOrd="0" presId="urn:microsoft.com/office/officeart/2005/8/layout/radial5"/>
    <dgm:cxn modelId="{99A50F0F-40EB-400A-B113-2E4815EC7B8F}" type="presParOf" srcId="{A16624EA-F43C-40FC-8A43-47713572DF33}" destId="{5E30B096-ECA4-446E-94E8-C4764D93D7A2}" srcOrd="10" destOrd="0" presId="urn:microsoft.com/office/officeart/2005/8/layout/radial5"/>
    <dgm:cxn modelId="{FB9FB0A9-1A99-4CC4-8EC3-D39A72823842}" type="presParOf" srcId="{A16624EA-F43C-40FC-8A43-47713572DF33}" destId="{8C871B48-7541-4958-822D-3E55D297EBE1}" srcOrd="11" destOrd="0" presId="urn:microsoft.com/office/officeart/2005/8/layout/radial5"/>
    <dgm:cxn modelId="{2C6954D3-7095-4247-A2D5-C8FB638EF896}" type="presParOf" srcId="{8C871B48-7541-4958-822D-3E55D297EBE1}" destId="{231A0C26-68F2-478E-8951-127B8843B357}" srcOrd="0" destOrd="0" presId="urn:microsoft.com/office/officeart/2005/8/layout/radial5"/>
    <dgm:cxn modelId="{B0BA14D9-E990-4E12-AF98-8998DF13A584}" type="presParOf" srcId="{A16624EA-F43C-40FC-8A43-47713572DF33}" destId="{DDFA2F4E-985E-4C22-BC36-A53580F62D2C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FCA94D-5C55-408E-9D4F-E192910D380D}" type="doc">
      <dgm:prSet loTypeId="urn:microsoft.com/office/officeart/2005/8/layout/gear1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fr-FR"/>
        </a:p>
      </dgm:t>
    </dgm:pt>
    <dgm:pt modelId="{56F72CAA-07E1-4479-A789-D8A66961E787}">
      <dgm:prSet phldrT="[Texte]"/>
      <dgm:spPr/>
      <dgm:t>
        <a:bodyPr/>
        <a:lstStyle/>
        <a:p>
          <a:r>
            <a:rPr lang="ar-TN" b="1"/>
            <a:t>الاستراتيجية الوطنية للتمكين الاقتصادي والاجتماعي للنساء في المناطق الريفية</a:t>
          </a:r>
          <a:endParaRPr lang="fr-FR" b="1" dirty="0"/>
        </a:p>
      </dgm:t>
    </dgm:pt>
    <dgm:pt modelId="{15AF364F-88D3-4F0B-95FB-BEFAEE4B1D73}" type="parTrans" cxnId="{8A137F88-436B-414E-A610-8B1124467178}">
      <dgm:prSet/>
      <dgm:spPr/>
      <dgm:t>
        <a:bodyPr/>
        <a:lstStyle/>
        <a:p>
          <a:endParaRPr lang="fr-FR" b="1"/>
        </a:p>
      </dgm:t>
    </dgm:pt>
    <dgm:pt modelId="{54FD98B6-1A55-4E2A-85BB-4D8F9C8A1E84}" type="sibTrans" cxnId="{8A137F88-436B-414E-A610-8B1124467178}">
      <dgm:prSet/>
      <dgm:spPr/>
      <dgm:t>
        <a:bodyPr/>
        <a:lstStyle/>
        <a:p>
          <a:endParaRPr lang="fr-FR" b="1"/>
        </a:p>
      </dgm:t>
    </dgm:pt>
    <dgm:pt modelId="{79B0AF9F-566F-4AF8-A519-BB9B66B9E234}">
      <dgm:prSet phldrT="[Texte]"/>
      <dgm:spPr/>
      <dgm:t>
        <a:bodyPr/>
        <a:lstStyle/>
        <a:p>
          <a:r>
            <a:rPr lang="ar-TN" b="1" dirty="0"/>
            <a:t>برنامج ترسيخ المساواة بين النساء والرجال</a:t>
          </a:r>
          <a:endParaRPr lang="fr-FR" b="1" dirty="0"/>
        </a:p>
      </dgm:t>
    </dgm:pt>
    <dgm:pt modelId="{BF04B0D6-9DD7-4EA5-9E12-CE9B6B8E0150}" type="parTrans" cxnId="{2FDC62F2-356E-43CA-8ED5-8D065A7A6AA3}">
      <dgm:prSet/>
      <dgm:spPr/>
      <dgm:t>
        <a:bodyPr/>
        <a:lstStyle/>
        <a:p>
          <a:endParaRPr lang="fr-FR" b="1"/>
        </a:p>
      </dgm:t>
    </dgm:pt>
    <dgm:pt modelId="{E3E7CB58-A694-4BE2-BBA2-0442B314788D}" type="sibTrans" cxnId="{2FDC62F2-356E-43CA-8ED5-8D065A7A6AA3}">
      <dgm:prSet/>
      <dgm:spPr/>
      <dgm:t>
        <a:bodyPr/>
        <a:lstStyle/>
        <a:p>
          <a:endParaRPr lang="fr-FR" b="1"/>
        </a:p>
      </dgm:t>
    </dgm:pt>
    <dgm:pt modelId="{FBBED205-F269-460C-AA27-0FC7EF2951D0}">
      <dgm:prSet phldrT="[Texte]"/>
      <dgm:spPr/>
      <dgm:t>
        <a:bodyPr/>
        <a:lstStyle/>
        <a:p>
          <a:r>
            <a:rPr lang="ar-TN" b="1" dirty="0"/>
            <a:t>الخطة الوطنية لدفع المبادرة النسائية</a:t>
          </a:r>
          <a:endParaRPr lang="fr-FR" b="1" dirty="0"/>
        </a:p>
      </dgm:t>
    </dgm:pt>
    <dgm:pt modelId="{9AC2DB21-5BEE-46BD-AB89-B3571476A9EC}" type="parTrans" cxnId="{171A73E4-1A32-45D2-8EA2-1253C1C96750}">
      <dgm:prSet/>
      <dgm:spPr/>
      <dgm:t>
        <a:bodyPr/>
        <a:lstStyle/>
        <a:p>
          <a:endParaRPr lang="fr-FR" b="1"/>
        </a:p>
      </dgm:t>
    </dgm:pt>
    <dgm:pt modelId="{71EF26B3-EA4E-4F92-9C16-133A99875BFE}" type="sibTrans" cxnId="{171A73E4-1A32-45D2-8EA2-1253C1C96750}">
      <dgm:prSet/>
      <dgm:spPr/>
      <dgm:t>
        <a:bodyPr/>
        <a:lstStyle/>
        <a:p>
          <a:endParaRPr lang="fr-FR" b="1"/>
        </a:p>
      </dgm:t>
    </dgm:pt>
    <dgm:pt modelId="{B8EA5C64-A8E3-4C34-86AD-F174A9BAD6DA}" type="pres">
      <dgm:prSet presAssocID="{A6FCA94D-5C55-408E-9D4F-E192910D380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CFFE71-DA98-426F-AC6C-5B4DBDFD3644}" type="pres">
      <dgm:prSet presAssocID="{56F72CAA-07E1-4479-A789-D8A66961E787}" presName="gear1" presStyleLbl="node1" presStyleIdx="0" presStyleCnt="3">
        <dgm:presLayoutVars>
          <dgm:chMax val="1"/>
          <dgm:bulletEnabled val="1"/>
        </dgm:presLayoutVars>
      </dgm:prSet>
      <dgm:spPr/>
    </dgm:pt>
    <dgm:pt modelId="{676F6DAB-DB7C-4870-8942-3C3B7925DA9D}" type="pres">
      <dgm:prSet presAssocID="{56F72CAA-07E1-4479-A789-D8A66961E787}" presName="gear1srcNode" presStyleLbl="node1" presStyleIdx="0" presStyleCnt="3"/>
      <dgm:spPr/>
    </dgm:pt>
    <dgm:pt modelId="{9037CFBB-1963-47CF-A3E4-FA5AE6366865}" type="pres">
      <dgm:prSet presAssocID="{56F72CAA-07E1-4479-A789-D8A66961E787}" presName="gear1dstNode" presStyleLbl="node1" presStyleIdx="0" presStyleCnt="3"/>
      <dgm:spPr/>
    </dgm:pt>
    <dgm:pt modelId="{58213105-226B-407A-A08E-9063F733D389}" type="pres">
      <dgm:prSet presAssocID="{79B0AF9F-566F-4AF8-A519-BB9B66B9E234}" presName="gear2" presStyleLbl="node1" presStyleIdx="1" presStyleCnt="3">
        <dgm:presLayoutVars>
          <dgm:chMax val="1"/>
          <dgm:bulletEnabled val="1"/>
        </dgm:presLayoutVars>
      </dgm:prSet>
      <dgm:spPr/>
    </dgm:pt>
    <dgm:pt modelId="{06321EBB-7E2E-4886-9112-DA0FA5582B51}" type="pres">
      <dgm:prSet presAssocID="{79B0AF9F-566F-4AF8-A519-BB9B66B9E234}" presName="gear2srcNode" presStyleLbl="node1" presStyleIdx="1" presStyleCnt="3"/>
      <dgm:spPr/>
    </dgm:pt>
    <dgm:pt modelId="{1C37C40E-A729-46A5-AE97-1443B867D0CE}" type="pres">
      <dgm:prSet presAssocID="{79B0AF9F-566F-4AF8-A519-BB9B66B9E234}" presName="gear2dstNode" presStyleLbl="node1" presStyleIdx="1" presStyleCnt="3"/>
      <dgm:spPr/>
    </dgm:pt>
    <dgm:pt modelId="{76F35D34-9020-462B-9723-4FD8E82356C9}" type="pres">
      <dgm:prSet presAssocID="{FBBED205-F269-460C-AA27-0FC7EF2951D0}" presName="gear3" presStyleLbl="node1" presStyleIdx="2" presStyleCnt="3"/>
      <dgm:spPr/>
    </dgm:pt>
    <dgm:pt modelId="{3EEF2A18-D62C-4A9C-9840-697176663EBB}" type="pres">
      <dgm:prSet presAssocID="{FBBED205-F269-460C-AA27-0FC7EF2951D0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71EC57B2-F816-46A0-9AEC-F50AAB913405}" type="pres">
      <dgm:prSet presAssocID="{FBBED205-F269-460C-AA27-0FC7EF2951D0}" presName="gear3srcNode" presStyleLbl="node1" presStyleIdx="2" presStyleCnt="3"/>
      <dgm:spPr/>
    </dgm:pt>
    <dgm:pt modelId="{85318E78-0710-41B8-8D66-B3E59DF0F17C}" type="pres">
      <dgm:prSet presAssocID="{FBBED205-F269-460C-AA27-0FC7EF2951D0}" presName="gear3dstNode" presStyleLbl="node1" presStyleIdx="2" presStyleCnt="3"/>
      <dgm:spPr/>
    </dgm:pt>
    <dgm:pt modelId="{1A4184F7-A269-4FCB-9EA2-57B1EB6C6800}" type="pres">
      <dgm:prSet presAssocID="{54FD98B6-1A55-4E2A-85BB-4D8F9C8A1E84}" presName="connector1" presStyleLbl="sibTrans2D1" presStyleIdx="0" presStyleCnt="3"/>
      <dgm:spPr/>
    </dgm:pt>
    <dgm:pt modelId="{FA6AD5FA-75BD-4B33-B14B-8EF65FD439A7}" type="pres">
      <dgm:prSet presAssocID="{E3E7CB58-A694-4BE2-BBA2-0442B314788D}" presName="connector2" presStyleLbl="sibTrans2D1" presStyleIdx="1" presStyleCnt="3"/>
      <dgm:spPr/>
    </dgm:pt>
    <dgm:pt modelId="{81D46A8C-6250-4F73-8E0A-59D61A5A8D44}" type="pres">
      <dgm:prSet presAssocID="{71EF26B3-EA4E-4F92-9C16-133A99875BFE}" presName="connector3" presStyleLbl="sibTrans2D1" presStyleIdx="2" presStyleCnt="3"/>
      <dgm:spPr/>
    </dgm:pt>
  </dgm:ptLst>
  <dgm:cxnLst>
    <dgm:cxn modelId="{7E8BAF10-9208-41B5-A87C-C3C54EC5DB0D}" type="presOf" srcId="{FBBED205-F269-460C-AA27-0FC7EF2951D0}" destId="{3EEF2A18-D62C-4A9C-9840-697176663EBB}" srcOrd="1" destOrd="0" presId="urn:microsoft.com/office/officeart/2005/8/layout/gear1"/>
    <dgm:cxn modelId="{8BDC0C31-3A0D-4012-A8C9-2C9B98E571AD}" type="presOf" srcId="{54FD98B6-1A55-4E2A-85BB-4D8F9C8A1E84}" destId="{1A4184F7-A269-4FCB-9EA2-57B1EB6C6800}" srcOrd="0" destOrd="0" presId="urn:microsoft.com/office/officeart/2005/8/layout/gear1"/>
    <dgm:cxn modelId="{244F3A56-DABD-4A5A-8971-71EC4E9FC0CA}" type="presOf" srcId="{56F72CAA-07E1-4479-A789-D8A66961E787}" destId="{88CFFE71-DA98-426F-AC6C-5B4DBDFD3644}" srcOrd="0" destOrd="0" presId="urn:microsoft.com/office/officeart/2005/8/layout/gear1"/>
    <dgm:cxn modelId="{90C10467-D37B-4AA1-A529-AA3BDFDCF64E}" type="presOf" srcId="{79B0AF9F-566F-4AF8-A519-BB9B66B9E234}" destId="{58213105-226B-407A-A08E-9063F733D389}" srcOrd="0" destOrd="0" presId="urn:microsoft.com/office/officeart/2005/8/layout/gear1"/>
    <dgm:cxn modelId="{EB7FF77B-A2B3-4890-B1DC-64F661843E7E}" type="presOf" srcId="{79B0AF9F-566F-4AF8-A519-BB9B66B9E234}" destId="{06321EBB-7E2E-4886-9112-DA0FA5582B51}" srcOrd="1" destOrd="0" presId="urn:microsoft.com/office/officeart/2005/8/layout/gear1"/>
    <dgm:cxn modelId="{8A137F88-436B-414E-A610-8B1124467178}" srcId="{A6FCA94D-5C55-408E-9D4F-E192910D380D}" destId="{56F72CAA-07E1-4479-A789-D8A66961E787}" srcOrd="0" destOrd="0" parTransId="{15AF364F-88D3-4F0B-95FB-BEFAEE4B1D73}" sibTransId="{54FD98B6-1A55-4E2A-85BB-4D8F9C8A1E84}"/>
    <dgm:cxn modelId="{4ACC4193-B3EA-4CF4-B146-4F8CAAE541A6}" type="presOf" srcId="{79B0AF9F-566F-4AF8-A519-BB9B66B9E234}" destId="{1C37C40E-A729-46A5-AE97-1443B867D0CE}" srcOrd="2" destOrd="0" presId="urn:microsoft.com/office/officeart/2005/8/layout/gear1"/>
    <dgm:cxn modelId="{50410897-2513-45D8-9678-628686AAEB7E}" type="presOf" srcId="{56F72CAA-07E1-4479-A789-D8A66961E787}" destId="{9037CFBB-1963-47CF-A3E4-FA5AE6366865}" srcOrd="2" destOrd="0" presId="urn:microsoft.com/office/officeart/2005/8/layout/gear1"/>
    <dgm:cxn modelId="{E32944B1-20B0-4690-8234-503D6E42AFB7}" type="presOf" srcId="{E3E7CB58-A694-4BE2-BBA2-0442B314788D}" destId="{FA6AD5FA-75BD-4B33-B14B-8EF65FD439A7}" srcOrd="0" destOrd="0" presId="urn:microsoft.com/office/officeart/2005/8/layout/gear1"/>
    <dgm:cxn modelId="{D22F58D1-D6C5-4DF1-9F74-09B978E97928}" type="presOf" srcId="{56F72CAA-07E1-4479-A789-D8A66961E787}" destId="{676F6DAB-DB7C-4870-8942-3C3B7925DA9D}" srcOrd="1" destOrd="0" presId="urn:microsoft.com/office/officeart/2005/8/layout/gear1"/>
    <dgm:cxn modelId="{56E3FED5-E241-4FE8-AEA7-CCE6033AEDCA}" type="presOf" srcId="{FBBED205-F269-460C-AA27-0FC7EF2951D0}" destId="{71EC57B2-F816-46A0-9AEC-F50AAB913405}" srcOrd="2" destOrd="0" presId="urn:microsoft.com/office/officeart/2005/8/layout/gear1"/>
    <dgm:cxn modelId="{1EFBF0DD-E890-4C96-BF68-53902A6E4FBC}" type="presOf" srcId="{FBBED205-F269-460C-AA27-0FC7EF2951D0}" destId="{85318E78-0710-41B8-8D66-B3E59DF0F17C}" srcOrd="3" destOrd="0" presId="urn:microsoft.com/office/officeart/2005/8/layout/gear1"/>
    <dgm:cxn modelId="{712395E3-9247-47D9-9309-18CA8126151A}" type="presOf" srcId="{FBBED205-F269-460C-AA27-0FC7EF2951D0}" destId="{76F35D34-9020-462B-9723-4FD8E82356C9}" srcOrd="0" destOrd="0" presId="urn:microsoft.com/office/officeart/2005/8/layout/gear1"/>
    <dgm:cxn modelId="{171A73E4-1A32-45D2-8EA2-1253C1C96750}" srcId="{A6FCA94D-5C55-408E-9D4F-E192910D380D}" destId="{FBBED205-F269-460C-AA27-0FC7EF2951D0}" srcOrd="2" destOrd="0" parTransId="{9AC2DB21-5BEE-46BD-AB89-B3571476A9EC}" sibTransId="{71EF26B3-EA4E-4F92-9C16-133A99875BFE}"/>
    <dgm:cxn modelId="{298402E6-65E9-4A6D-A8AF-9C6DB079F4E5}" type="presOf" srcId="{A6FCA94D-5C55-408E-9D4F-E192910D380D}" destId="{B8EA5C64-A8E3-4C34-86AD-F174A9BAD6DA}" srcOrd="0" destOrd="0" presId="urn:microsoft.com/office/officeart/2005/8/layout/gear1"/>
    <dgm:cxn modelId="{2FDC62F2-356E-43CA-8ED5-8D065A7A6AA3}" srcId="{A6FCA94D-5C55-408E-9D4F-E192910D380D}" destId="{79B0AF9F-566F-4AF8-A519-BB9B66B9E234}" srcOrd="1" destOrd="0" parTransId="{BF04B0D6-9DD7-4EA5-9E12-CE9B6B8E0150}" sibTransId="{E3E7CB58-A694-4BE2-BBA2-0442B314788D}"/>
    <dgm:cxn modelId="{1E277FF8-EB6B-4106-89BB-4CEAF48695E2}" type="presOf" srcId="{71EF26B3-EA4E-4F92-9C16-133A99875BFE}" destId="{81D46A8C-6250-4F73-8E0A-59D61A5A8D44}" srcOrd="0" destOrd="0" presId="urn:microsoft.com/office/officeart/2005/8/layout/gear1"/>
    <dgm:cxn modelId="{E5172B61-5D2C-4545-B5C4-185E40AF7D3C}" type="presParOf" srcId="{B8EA5C64-A8E3-4C34-86AD-F174A9BAD6DA}" destId="{88CFFE71-DA98-426F-AC6C-5B4DBDFD3644}" srcOrd="0" destOrd="0" presId="urn:microsoft.com/office/officeart/2005/8/layout/gear1"/>
    <dgm:cxn modelId="{F5FFB013-F639-49E7-9757-56C502FEDE84}" type="presParOf" srcId="{B8EA5C64-A8E3-4C34-86AD-F174A9BAD6DA}" destId="{676F6DAB-DB7C-4870-8942-3C3B7925DA9D}" srcOrd="1" destOrd="0" presId="urn:microsoft.com/office/officeart/2005/8/layout/gear1"/>
    <dgm:cxn modelId="{086317B2-9F45-4024-89DF-E480AA1B893B}" type="presParOf" srcId="{B8EA5C64-A8E3-4C34-86AD-F174A9BAD6DA}" destId="{9037CFBB-1963-47CF-A3E4-FA5AE6366865}" srcOrd="2" destOrd="0" presId="urn:microsoft.com/office/officeart/2005/8/layout/gear1"/>
    <dgm:cxn modelId="{1AF24F51-EDAA-48AE-BA87-4BE15B1E0656}" type="presParOf" srcId="{B8EA5C64-A8E3-4C34-86AD-F174A9BAD6DA}" destId="{58213105-226B-407A-A08E-9063F733D389}" srcOrd="3" destOrd="0" presId="urn:microsoft.com/office/officeart/2005/8/layout/gear1"/>
    <dgm:cxn modelId="{700D9540-DBC5-4290-8498-94A57352CA27}" type="presParOf" srcId="{B8EA5C64-A8E3-4C34-86AD-F174A9BAD6DA}" destId="{06321EBB-7E2E-4886-9112-DA0FA5582B51}" srcOrd="4" destOrd="0" presId="urn:microsoft.com/office/officeart/2005/8/layout/gear1"/>
    <dgm:cxn modelId="{75107886-BE54-4780-9D46-C43B99D139E3}" type="presParOf" srcId="{B8EA5C64-A8E3-4C34-86AD-F174A9BAD6DA}" destId="{1C37C40E-A729-46A5-AE97-1443B867D0CE}" srcOrd="5" destOrd="0" presId="urn:microsoft.com/office/officeart/2005/8/layout/gear1"/>
    <dgm:cxn modelId="{8C86390A-8290-4FCA-893B-68E550C716CD}" type="presParOf" srcId="{B8EA5C64-A8E3-4C34-86AD-F174A9BAD6DA}" destId="{76F35D34-9020-462B-9723-4FD8E82356C9}" srcOrd="6" destOrd="0" presId="urn:microsoft.com/office/officeart/2005/8/layout/gear1"/>
    <dgm:cxn modelId="{4984BD95-BC02-4BEF-9349-2ED80910566D}" type="presParOf" srcId="{B8EA5C64-A8E3-4C34-86AD-F174A9BAD6DA}" destId="{3EEF2A18-D62C-4A9C-9840-697176663EBB}" srcOrd="7" destOrd="0" presId="urn:microsoft.com/office/officeart/2005/8/layout/gear1"/>
    <dgm:cxn modelId="{33B35CCE-BB43-4702-9BE9-02D988F4B66D}" type="presParOf" srcId="{B8EA5C64-A8E3-4C34-86AD-F174A9BAD6DA}" destId="{71EC57B2-F816-46A0-9AEC-F50AAB913405}" srcOrd="8" destOrd="0" presId="urn:microsoft.com/office/officeart/2005/8/layout/gear1"/>
    <dgm:cxn modelId="{F19E4579-E3D5-463C-B6B8-E906D762C5E4}" type="presParOf" srcId="{B8EA5C64-A8E3-4C34-86AD-F174A9BAD6DA}" destId="{85318E78-0710-41B8-8D66-B3E59DF0F17C}" srcOrd="9" destOrd="0" presId="urn:microsoft.com/office/officeart/2005/8/layout/gear1"/>
    <dgm:cxn modelId="{6EACA665-704E-4B3B-A834-E74A8287BF41}" type="presParOf" srcId="{B8EA5C64-A8E3-4C34-86AD-F174A9BAD6DA}" destId="{1A4184F7-A269-4FCB-9EA2-57B1EB6C6800}" srcOrd="10" destOrd="0" presId="urn:microsoft.com/office/officeart/2005/8/layout/gear1"/>
    <dgm:cxn modelId="{BE9A3163-9E67-40D2-82BA-067694606DFD}" type="presParOf" srcId="{B8EA5C64-A8E3-4C34-86AD-F174A9BAD6DA}" destId="{FA6AD5FA-75BD-4B33-B14B-8EF65FD439A7}" srcOrd="11" destOrd="0" presId="urn:microsoft.com/office/officeart/2005/8/layout/gear1"/>
    <dgm:cxn modelId="{D62CA2FB-A7C8-4D2A-910B-87A397A0E532}" type="presParOf" srcId="{B8EA5C64-A8E3-4C34-86AD-F174A9BAD6DA}" destId="{81D46A8C-6250-4F73-8E0A-59D61A5A8D4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C0E2C2-78BD-4FCB-87D7-98068127F69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45252847-7365-495E-A1A5-8EB61210D52D}">
      <dgm:prSet phldrT="[Texte]"/>
      <dgm:spPr/>
      <dgm:t>
        <a:bodyPr/>
        <a:lstStyle/>
        <a:p>
          <a:r>
            <a:rPr lang="fr-FR" b="1" dirty="0"/>
            <a:t>2500</a:t>
          </a:r>
        </a:p>
        <a:p>
          <a:r>
            <a:rPr lang="ar-TN" b="1" dirty="0" err="1"/>
            <a:t>مؤسسة /</a:t>
          </a:r>
          <a:r>
            <a:rPr lang="ar-TN" b="1" dirty="0"/>
            <a:t> </a:t>
          </a:r>
          <a:r>
            <a:rPr lang="fr-FR" b="1" dirty="0"/>
            <a:t>Entreprises</a:t>
          </a:r>
        </a:p>
      </dgm:t>
    </dgm:pt>
    <dgm:pt modelId="{5CC9C7CB-9758-43F4-8493-A4F6B80DC439}" type="parTrans" cxnId="{8A6CB2F4-F9DC-437E-BE93-E9B025FE03BD}">
      <dgm:prSet/>
      <dgm:spPr/>
      <dgm:t>
        <a:bodyPr/>
        <a:lstStyle/>
        <a:p>
          <a:endParaRPr lang="fr-FR" b="1"/>
        </a:p>
      </dgm:t>
    </dgm:pt>
    <dgm:pt modelId="{024644EA-86F9-431D-8AA5-9261DB4B727B}" type="sibTrans" cxnId="{8A6CB2F4-F9DC-437E-BE93-E9B025FE03BD}">
      <dgm:prSet/>
      <dgm:spPr/>
      <dgm:t>
        <a:bodyPr/>
        <a:lstStyle/>
        <a:p>
          <a:endParaRPr lang="fr-FR" b="1"/>
        </a:p>
      </dgm:t>
    </dgm:pt>
    <dgm:pt modelId="{57734AC7-3E1D-43AC-B7CF-7D30625CE778}">
      <dgm:prSet phldrT="[Texte]"/>
      <dgm:spPr/>
      <dgm:t>
        <a:bodyPr/>
        <a:lstStyle/>
        <a:p>
          <a:r>
            <a:rPr lang="fr-FR" b="1" dirty="0"/>
            <a:t>2016</a:t>
          </a:r>
        </a:p>
      </dgm:t>
    </dgm:pt>
    <dgm:pt modelId="{C3AE0014-5829-46EF-844A-4FF7CDA8E407}" type="parTrans" cxnId="{8AD13CF5-E0FF-4D81-BDDC-2AAFDFA4316A}">
      <dgm:prSet/>
      <dgm:spPr/>
      <dgm:t>
        <a:bodyPr/>
        <a:lstStyle/>
        <a:p>
          <a:endParaRPr lang="fr-FR" b="1"/>
        </a:p>
      </dgm:t>
    </dgm:pt>
    <dgm:pt modelId="{D4B77F69-96E1-4090-B51A-4F240AD7F9B8}" type="sibTrans" cxnId="{8AD13CF5-E0FF-4D81-BDDC-2AAFDFA4316A}">
      <dgm:prSet/>
      <dgm:spPr/>
      <dgm:t>
        <a:bodyPr/>
        <a:lstStyle/>
        <a:p>
          <a:endParaRPr lang="fr-FR" b="1"/>
        </a:p>
      </dgm:t>
    </dgm:pt>
    <dgm:pt modelId="{80C317DD-CE23-458B-85E9-29476A2242F0}">
      <dgm:prSet phldrT="[Texte]"/>
      <dgm:spPr/>
      <dgm:t>
        <a:bodyPr/>
        <a:lstStyle/>
        <a:p>
          <a:r>
            <a:rPr lang="fr-FR" b="1" dirty="0"/>
            <a:t>529</a:t>
          </a:r>
        </a:p>
      </dgm:t>
    </dgm:pt>
    <dgm:pt modelId="{3BB73627-EE2F-406F-B167-B62D4637D0FE}" type="parTrans" cxnId="{12D37481-1C01-44E6-8B49-4327C8368B08}">
      <dgm:prSet/>
      <dgm:spPr/>
      <dgm:t>
        <a:bodyPr/>
        <a:lstStyle/>
        <a:p>
          <a:endParaRPr lang="fr-FR" b="1"/>
        </a:p>
      </dgm:t>
    </dgm:pt>
    <dgm:pt modelId="{ABEC97C5-A3C1-4ABF-B2A2-663867B31657}" type="sibTrans" cxnId="{12D37481-1C01-44E6-8B49-4327C8368B08}">
      <dgm:prSet/>
      <dgm:spPr/>
      <dgm:t>
        <a:bodyPr/>
        <a:lstStyle/>
        <a:p>
          <a:endParaRPr lang="fr-FR" b="1"/>
        </a:p>
      </dgm:t>
    </dgm:pt>
    <dgm:pt modelId="{D81D2BA9-0678-4571-B0AE-E4F070646C20}">
      <dgm:prSet phldrT="[Texte]"/>
      <dgm:spPr/>
      <dgm:t>
        <a:bodyPr/>
        <a:lstStyle/>
        <a:p>
          <a:r>
            <a:rPr lang="fr-FR" b="1" dirty="0"/>
            <a:t>3.665 MD</a:t>
          </a:r>
        </a:p>
      </dgm:t>
    </dgm:pt>
    <dgm:pt modelId="{071E43A3-99A2-42FB-8F85-0F2C9CCBB51D}" type="parTrans" cxnId="{7BD51937-51F8-49AA-B50D-1A4B479BEB7B}">
      <dgm:prSet/>
      <dgm:spPr/>
      <dgm:t>
        <a:bodyPr/>
        <a:lstStyle/>
        <a:p>
          <a:endParaRPr lang="fr-FR" b="1"/>
        </a:p>
      </dgm:t>
    </dgm:pt>
    <dgm:pt modelId="{7C57BC99-9EFE-471B-89D3-5D6DBE3D3E4C}" type="sibTrans" cxnId="{7BD51937-51F8-49AA-B50D-1A4B479BEB7B}">
      <dgm:prSet/>
      <dgm:spPr/>
      <dgm:t>
        <a:bodyPr/>
        <a:lstStyle/>
        <a:p>
          <a:endParaRPr lang="fr-FR" b="1"/>
        </a:p>
      </dgm:t>
    </dgm:pt>
    <dgm:pt modelId="{75958C69-D323-49B7-9F9D-0084E65B752E}">
      <dgm:prSet phldrT="[Texte]"/>
      <dgm:spPr/>
      <dgm:t>
        <a:bodyPr/>
        <a:lstStyle/>
        <a:p>
          <a:r>
            <a:rPr lang="fr-FR" b="1" dirty="0"/>
            <a:t>2017</a:t>
          </a:r>
        </a:p>
      </dgm:t>
    </dgm:pt>
    <dgm:pt modelId="{69DBA85B-0523-4E52-999F-6C56C4E4CC67}" type="parTrans" cxnId="{17A6C99D-0284-4F46-9D39-4F1A868C5E25}">
      <dgm:prSet/>
      <dgm:spPr/>
      <dgm:t>
        <a:bodyPr/>
        <a:lstStyle/>
        <a:p>
          <a:endParaRPr lang="fr-FR" b="1"/>
        </a:p>
      </dgm:t>
    </dgm:pt>
    <dgm:pt modelId="{6357CAAA-1B94-4BD4-8774-6D3B7417D273}" type="sibTrans" cxnId="{17A6C99D-0284-4F46-9D39-4F1A868C5E25}">
      <dgm:prSet/>
      <dgm:spPr/>
      <dgm:t>
        <a:bodyPr/>
        <a:lstStyle/>
        <a:p>
          <a:endParaRPr lang="fr-FR" b="1"/>
        </a:p>
      </dgm:t>
    </dgm:pt>
    <dgm:pt modelId="{293D880B-1785-45A2-ACB5-7651C0DDAE9B}">
      <dgm:prSet phldrT="[Texte]"/>
      <dgm:spPr/>
      <dgm:t>
        <a:bodyPr/>
        <a:lstStyle/>
        <a:p>
          <a:r>
            <a:rPr lang="fr-FR" b="1" dirty="0"/>
            <a:t>1300</a:t>
          </a:r>
        </a:p>
      </dgm:t>
    </dgm:pt>
    <dgm:pt modelId="{CF6EFF3A-581A-4960-A246-5E9697C0D5B8}" type="parTrans" cxnId="{1A4398FB-3A57-4B8E-9B62-5CDBFBC63234}">
      <dgm:prSet/>
      <dgm:spPr/>
      <dgm:t>
        <a:bodyPr/>
        <a:lstStyle/>
        <a:p>
          <a:endParaRPr lang="fr-FR" b="1"/>
        </a:p>
      </dgm:t>
    </dgm:pt>
    <dgm:pt modelId="{79F87F83-F362-4671-B06A-2AD84728279C}" type="sibTrans" cxnId="{1A4398FB-3A57-4B8E-9B62-5CDBFBC63234}">
      <dgm:prSet/>
      <dgm:spPr/>
      <dgm:t>
        <a:bodyPr/>
        <a:lstStyle/>
        <a:p>
          <a:endParaRPr lang="fr-FR" b="1"/>
        </a:p>
      </dgm:t>
    </dgm:pt>
    <dgm:pt modelId="{2107ADAB-5430-41DA-93BA-D2203E77E48F}">
      <dgm:prSet phldrT="[Texte]"/>
      <dgm:spPr/>
      <dgm:t>
        <a:bodyPr/>
        <a:lstStyle/>
        <a:p>
          <a:r>
            <a:rPr lang="fr-FR" b="1" dirty="0"/>
            <a:t>16.000</a:t>
          </a:r>
          <a:br>
            <a:rPr lang="fr-FR" b="1" dirty="0"/>
          </a:br>
          <a:r>
            <a:rPr lang="ar-TN" b="1" dirty="0"/>
            <a:t>مليون </a:t>
          </a:r>
          <a:r>
            <a:rPr lang="ar-TN" b="1" dirty="0" err="1"/>
            <a:t>دينار /</a:t>
          </a:r>
          <a:r>
            <a:rPr lang="ar-TN" b="1" dirty="0"/>
            <a:t> </a:t>
          </a:r>
          <a:r>
            <a:rPr lang="fr-FR" b="1" dirty="0"/>
            <a:t>Millions dinars</a:t>
          </a:r>
        </a:p>
      </dgm:t>
    </dgm:pt>
    <dgm:pt modelId="{151CF206-A342-46FC-BF86-EC03EF402AAE}" type="sibTrans" cxnId="{9B40A604-ABF4-4E00-8C85-6198AB7EF35D}">
      <dgm:prSet/>
      <dgm:spPr/>
      <dgm:t>
        <a:bodyPr/>
        <a:lstStyle/>
        <a:p>
          <a:endParaRPr lang="fr-FR" b="1"/>
        </a:p>
      </dgm:t>
    </dgm:pt>
    <dgm:pt modelId="{CE44BDD7-B43D-41B6-A1E0-248CEFC0FC1B}" type="parTrans" cxnId="{9B40A604-ABF4-4E00-8C85-6198AB7EF35D}">
      <dgm:prSet/>
      <dgm:spPr/>
      <dgm:t>
        <a:bodyPr/>
        <a:lstStyle/>
        <a:p>
          <a:endParaRPr lang="fr-FR" b="1"/>
        </a:p>
      </dgm:t>
    </dgm:pt>
    <dgm:pt modelId="{BAB96AE8-C0A2-4567-8269-7B5A086302A1}">
      <dgm:prSet phldrT="[Texte]"/>
      <dgm:spPr/>
      <dgm:t>
        <a:bodyPr/>
        <a:lstStyle/>
        <a:p>
          <a:r>
            <a:rPr lang="fr-FR" b="1" dirty="0"/>
            <a:t>9.000 MD</a:t>
          </a:r>
        </a:p>
      </dgm:t>
    </dgm:pt>
    <dgm:pt modelId="{7E5E7252-8D77-4058-9171-A1DD9A59B5FC}" type="parTrans" cxnId="{C9A7B1C4-3649-453A-A052-3424D062366E}">
      <dgm:prSet/>
      <dgm:spPr/>
      <dgm:t>
        <a:bodyPr/>
        <a:lstStyle/>
        <a:p>
          <a:endParaRPr lang="fr-FR" b="1"/>
        </a:p>
      </dgm:t>
    </dgm:pt>
    <dgm:pt modelId="{71D278EA-AD8C-4FEF-AD47-EFCA7A2B95DF}" type="sibTrans" cxnId="{C9A7B1C4-3649-453A-A052-3424D062366E}">
      <dgm:prSet/>
      <dgm:spPr/>
      <dgm:t>
        <a:bodyPr/>
        <a:lstStyle/>
        <a:p>
          <a:endParaRPr lang="fr-FR" b="1"/>
        </a:p>
      </dgm:t>
    </dgm:pt>
    <dgm:pt modelId="{5975C84D-CBAA-4F39-BB12-2E6FAEA006E5}">
      <dgm:prSet phldrT="[Texte]"/>
      <dgm:spPr/>
      <dgm:t>
        <a:bodyPr/>
        <a:lstStyle/>
        <a:p>
          <a:r>
            <a:rPr lang="fr-FR" b="1" dirty="0"/>
            <a:t>2018</a:t>
          </a:r>
        </a:p>
      </dgm:t>
    </dgm:pt>
    <dgm:pt modelId="{74FA385C-D59F-4307-8407-520FCF0BD7C8}" type="parTrans" cxnId="{A9542E60-D167-4D0E-A00C-D64C29219EAF}">
      <dgm:prSet/>
      <dgm:spPr/>
      <dgm:t>
        <a:bodyPr/>
        <a:lstStyle/>
        <a:p>
          <a:endParaRPr lang="fr-FR" b="1"/>
        </a:p>
      </dgm:t>
    </dgm:pt>
    <dgm:pt modelId="{9AF76E1A-4DE8-440A-9B45-E607B40E3394}" type="sibTrans" cxnId="{A9542E60-D167-4D0E-A00C-D64C29219EAF}">
      <dgm:prSet/>
      <dgm:spPr/>
      <dgm:t>
        <a:bodyPr/>
        <a:lstStyle/>
        <a:p>
          <a:endParaRPr lang="fr-FR" b="1"/>
        </a:p>
      </dgm:t>
    </dgm:pt>
    <dgm:pt modelId="{1306B688-F6EF-421D-8B73-642CAC7FBA25}">
      <dgm:prSet phldrT="[Texte]"/>
      <dgm:spPr/>
      <dgm:t>
        <a:bodyPr/>
        <a:lstStyle/>
        <a:p>
          <a:r>
            <a:rPr lang="fr-FR" b="1" dirty="0"/>
            <a:t>671</a:t>
          </a:r>
        </a:p>
      </dgm:t>
    </dgm:pt>
    <dgm:pt modelId="{DFE2A70C-C90A-4BE6-B8A5-01882DC02441}" type="parTrans" cxnId="{9D59A8C7-8973-44C3-A57C-6E79ECDAD306}">
      <dgm:prSet/>
      <dgm:spPr/>
      <dgm:t>
        <a:bodyPr/>
        <a:lstStyle/>
        <a:p>
          <a:endParaRPr lang="fr-FR" b="1"/>
        </a:p>
      </dgm:t>
    </dgm:pt>
    <dgm:pt modelId="{1D241617-D5AD-48BA-BFE3-FC5D1220BF66}" type="sibTrans" cxnId="{9D59A8C7-8973-44C3-A57C-6E79ECDAD306}">
      <dgm:prSet/>
      <dgm:spPr/>
      <dgm:t>
        <a:bodyPr/>
        <a:lstStyle/>
        <a:p>
          <a:endParaRPr lang="fr-FR" b="1"/>
        </a:p>
      </dgm:t>
    </dgm:pt>
    <dgm:pt modelId="{89F859B4-E621-4622-861E-0721A36C344F}">
      <dgm:prSet phldrT="[Texte]"/>
      <dgm:spPr/>
      <dgm:t>
        <a:bodyPr/>
        <a:lstStyle/>
        <a:p>
          <a:r>
            <a:rPr lang="fr-FR" b="1" dirty="0"/>
            <a:t>4.335 MD</a:t>
          </a:r>
        </a:p>
      </dgm:t>
    </dgm:pt>
    <dgm:pt modelId="{CB36BE4F-9058-443D-A769-2C1BA9937B32}" type="parTrans" cxnId="{C9135A17-C42E-45C8-B35C-699366F4F9BA}">
      <dgm:prSet/>
      <dgm:spPr/>
      <dgm:t>
        <a:bodyPr/>
        <a:lstStyle/>
        <a:p>
          <a:endParaRPr lang="fr-FR" b="1"/>
        </a:p>
      </dgm:t>
    </dgm:pt>
    <dgm:pt modelId="{57A88B4C-879C-430B-8A24-7BC5969599D8}" type="sibTrans" cxnId="{C9135A17-C42E-45C8-B35C-699366F4F9BA}">
      <dgm:prSet/>
      <dgm:spPr/>
      <dgm:t>
        <a:bodyPr/>
        <a:lstStyle/>
        <a:p>
          <a:endParaRPr lang="fr-FR" b="1"/>
        </a:p>
      </dgm:t>
    </dgm:pt>
    <dgm:pt modelId="{F9A247BA-7AB9-4497-8CF0-98EF45F41F5B}" type="pres">
      <dgm:prSet presAssocID="{D2C0E2C2-78BD-4FCB-87D7-98068127F69F}" presName="hierChild1" presStyleCnt="0">
        <dgm:presLayoutVars>
          <dgm:chPref val="1"/>
          <dgm:dir val="rev"/>
          <dgm:animOne val="branch"/>
          <dgm:animLvl val="lvl"/>
          <dgm:resizeHandles/>
        </dgm:presLayoutVars>
      </dgm:prSet>
      <dgm:spPr/>
    </dgm:pt>
    <dgm:pt modelId="{FB9D01E5-324B-46E6-B226-4A4928969B01}" type="pres">
      <dgm:prSet presAssocID="{45252847-7365-495E-A1A5-8EB61210D52D}" presName="hierRoot1" presStyleCnt="0"/>
      <dgm:spPr/>
    </dgm:pt>
    <dgm:pt modelId="{E32FB6AE-3504-42C3-B640-BEBA0170179E}" type="pres">
      <dgm:prSet presAssocID="{45252847-7365-495E-A1A5-8EB61210D52D}" presName="composite" presStyleCnt="0"/>
      <dgm:spPr/>
    </dgm:pt>
    <dgm:pt modelId="{EE1CB3B8-3D5A-480F-B5BB-0D224CF2A632}" type="pres">
      <dgm:prSet presAssocID="{45252847-7365-495E-A1A5-8EB61210D52D}" presName="background" presStyleLbl="node0" presStyleIdx="0" presStyleCnt="2"/>
      <dgm:spPr/>
    </dgm:pt>
    <dgm:pt modelId="{90E4B8D6-FBF0-4BD4-98E1-3B273C9E7D08}" type="pres">
      <dgm:prSet presAssocID="{45252847-7365-495E-A1A5-8EB61210D52D}" presName="text" presStyleLbl="fgAcc0" presStyleIdx="0" presStyleCnt="2">
        <dgm:presLayoutVars>
          <dgm:chPref val="3"/>
        </dgm:presLayoutVars>
      </dgm:prSet>
      <dgm:spPr/>
    </dgm:pt>
    <dgm:pt modelId="{6CE70D70-475C-4782-8CBC-8C54608B0B28}" type="pres">
      <dgm:prSet presAssocID="{45252847-7365-495E-A1A5-8EB61210D52D}" presName="hierChild2" presStyleCnt="0"/>
      <dgm:spPr/>
    </dgm:pt>
    <dgm:pt modelId="{E0BF29DE-A65C-47C3-B8D3-63AF7D9D1C99}" type="pres">
      <dgm:prSet presAssocID="{C3AE0014-5829-46EF-844A-4FF7CDA8E407}" presName="Name10" presStyleLbl="parChTrans1D2" presStyleIdx="0" presStyleCnt="3"/>
      <dgm:spPr/>
    </dgm:pt>
    <dgm:pt modelId="{3B832702-8503-48E5-967A-FBB112319E6B}" type="pres">
      <dgm:prSet presAssocID="{57734AC7-3E1D-43AC-B7CF-7D30625CE778}" presName="hierRoot2" presStyleCnt="0"/>
      <dgm:spPr/>
    </dgm:pt>
    <dgm:pt modelId="{2E280967-8360-44D9-97C4-9C0C4BC34909}" type="pres">
      <dgm:prSet presAssocID="{57734AC7-3E1D-43AC-B7CF-7D30625CE778}" presName="composite2" presStyleCnt="0"/>
      <dgm:spPr/>
    </dgm:pt>
    <dgm:pt modelId="{506DA168-CE42-476C-ABD4-6569A2146568}" type="pres">
      <dgm:prSet presAssocID="{57734AC7-3E1D-43AC-B7CF-7D30625CE778}" presName="background2" presStyleLbl="node2" presStyleIdx="0" presStyleCnt="3"/>
      <dgm:spPr/>
    </dgm:pt>
    <dgm:pt modelId="{F17D10D2-8295-4D55-B38D-8A28C567885B}" type="pres">
      <dgm:prSet presAssocID="{57734AC7-3E1D-43AC-B7CF-7D30625CE778}" presName="text2" presStyleLbl="fgAcc2" presStyleIdx="0" presStyleCnt="3">
        <dgm:presLayoutVars>
          <dgm:chPref val="3"/>
        </dgm:presLayoutVars>
      </dgm:prSet>
      <dgm:spPr/>
    </dgm:pt>
    <dgm:pt modelId="{F4445015-2819-4114-AA91-855B8838BEBF}" type="pres">
      <dgm:prSet presAssocID="{57734AC7-3E1D-43AC-B7CF-7D30625CE778}" presName="hierChild3" presStyleCnt="0"/>
      <dgm:spPr/>
    </dgm:pt>
    <dgm:pt modelId="{B6DE1FD7-A010-4627-9F7E-4AB743FDCC44}" type="pres">
      <dgm:prSet presAssocID="{3BB73627-EE2F-406F-B167-B62D4637D0FE}" presName="Name17" presStyleLbl="parChTrans1D3" presStyleIdx="0" presStyleCnt="6"/>
      <dgm:spPr/>
    </dgm:pt>
    <dgm:pt modelId="{1B5D6880-D4AD-4F5B-AFF8-069AB22BA203}" type="pres">
      <dgm:prSet presAssocID="{80C317DD-CE23-458B-85E9-29476A2242F0}" presName="hierRoot3" presStyleCnt="0"/>
      <dgm:spPr/>
    </dgm:pt>
    <dgm:pt modelId="{32FC8C80-2F0F-411A-8847-FAE70CE453F0}" type="pres">
      <dgm:prSet presAssocID="{80C317DD-CE23-458B-85E9-29476A2242F0}" presName="composite3" presStyleCnt="0"/>
      <dgm:spPr/>
    </dgm:pt>
    <dgm:pt modelId="{3CEFE8AE-6CF4-4892-B592-DCF3B96E3A2E}" type="pres">
      <dgm:prSet presAssocID="{80C317DD-CE23-458B-85E9-29476A2242F0}" presName="background3" presStyleLbl="node3" presStyleIdx="0" presStyleCnt="6"/>
      <dgm:spPr/>
    </dgm:pt>
    <dgm:pt modelId="{AD99AFCE-2B67-45D3-89A7-85024CD442C6}" type="pres">
      <dgm:prSet presAssocID="{80C317DD-CE23-458B-85E9-29476A2242F0}" presName="text3" presStyleLbl="fgAcc3" presStyleIdx="0" presStyleCnt="6">
        <dgm:presLayoutVars>
          <dgm:chPref val="3"/>
        </dgm:presLayoutVars>
      </dgm:prSet>
      <dgm:spPr/>
    </dgm:pt>
    <dgm:pt modelId="{729F4B91-0103-4D0D-B480-C42F56003F7C}" type="pres">
      <dgm:prSet presAssocID="{80C317DD-CE23-458B-85E9-29476A2242F0}" presName="hierChild4" presStyleCnt="0"/>
      <dgm:spPr/>
    </dgm:pt>
    <dgm:pt modelId="{DE4BA1FB-4B99-45BA-8BBF-C231212DF0F8}" type="pres">
      <dgm:prSet presAssocID="{071E43A3-99A2-42FB-8F85-0F2C9CCBB51D}" presName="Name17" presStyleLbl="parChTrans1D3" presStyleIdx="1" presStyleCnt="6"/>
      <dgm:spPr/>
    </dgm:pt>
    <dgm:pt modelId="{8E5D84A4-908C-4436-9C0E-159E5431BEFA}" type="pres">
      <dgm:prSet presAssocID="{D81D2BA9-0678-4571-B0AE-E4F070646C20}" presName="hierRoot3" presStyleCnt="0"/>
      <dgm:spPr/>
    </dgm:pt>
    <dgm:pt modelId="{0D249914-ABCA-4159-8856-EA4C49F6626A}" type="pres">
      <dgm:prSet presAssocID="{D81D2BA9-0678-4571-B0AE-E4F070646C20}" presName="composite3" presStyleCnt="0"/>
      <dgm:spPr/>
    </dgm:pt>
    <dgm:pt modelId="{6A4D8ED2-FBB0-445E-A82A-1355BECD4878}" type="pres">
      <dgm:prSet presAssocID="{D81D2BA9-0678-4571-B0AE-E4F070646C20}" presName="background3" presStyleLbl="node3" presStyleIdx="1" presStyleCnt="6"/>
      <dgm:spPr/>
    </dgm:pt>
    <dgm:pt modelId="{8019E5A0-C33E-40FB-98A8-B3CB9849B0C4}" type="pres">
      <dgm:prSet presAssocID="{D81D2BA9-0678-4571-B0AE-E4F070646C20}" presName="text3" presStyleLbl="fgAcc3" presStyleIdx="1" presStyleCnt="6">
        <dgm:presLayoutVars>
          <dgm:chPref val="3"/>
        </dgm:presLayoutVars>
      </dgm:prSet>
      <dgm:spPr/>
    </dgm:pt>
    <dgm:pt modelId="{293341B3-0E22-4794-990C-70290912991E}" type="pres">
      <dgm:prSet presAssocID="{D81D2BA9-0678-4571-B0AE-E4F070646C20}" presName="hierChild4" presStyleCnt="0"/>
      <dgm:spPr/>
    </dgm:pt>
    <dgm:pt modelId="{02259B91-0FCF-4454-A96C-0E54182C9010}" type="pres">
      <dgm:prSet presAssocID="{69DBA85B-0523-4E52-999F-6C56C4E4CC67}" presName="Name10" presStyleLbl="parChTrans1D2" presStyleIdx="1" presStyleCnt="3"/>
      <dgm:spPr/>
    </dgm:pt>
    <dgm:pt modelId="{A5B2EE88-C86C-4A41-8800-3DF6E6DBAECC}" type="pres">
      <dgm:prSet presAssocID="{75958C69-D323-49B7-9F9D-0084E65B752E}" presName="hierRoot2" presStyleCnt="0"/>
      <dgm:spPr/>
    </dgm:pt>
    <dgm:pt modelId="{3A190CC9-8825-4E5D-AF29-44CACA75CA1C}" type="pres">
      <dgm:prSet presAssocID="{75958C69-D323-49B7-9F9D-0084E65B752E}" presName="composite2" presStyleCnt="0"/>
      <dgm:spPr/>
    </dgm:pt>
    <dgm:pt modelId="{9B33A1AF-72EA-431A-820C-7C10E62495AB}" type="pres">
      <dgm:prSet presAssocID="{75958C69-D323-49B7-9F9D-0084E65B752E}" presName="background2" presStyleLbl="node2" presStyleIdx="1" presStyleCnt="3"/>
      <dgm:spPr/>
    </dgm:pt>
    <dgm:pt modelId="{4A2F6960-0446-49C6-87D7-64577A1F7567}" type="pres">
      <dgm:prSet presAssocID="{75958C69-D323-49B7-9F9D-0084E65B752E}" presName="text2" presStyleLbl="fgAcc2" presStyleIdx="1" presStyleCnt="3">
        <dgm:presLayoutVars>
          <dgm:chPref val="3"/>
        </dgm:presLayoutVars>
      </dgm:prSet>
      <dgm:spPr/>
    </dgm:pt>
    <dgm:pt modelId="{62996A6D-B23C-4F0E-97E4-570ED52947C2}" type="pres">
      <dgm:prSet presAssocID="{75958C69-D323-49B7-9F9D-0084E65B752E}" presName="hierChild3" presStyleCnt="0"/>
      <dgm:spPr/>
    </dgm:pt>
    <dgm:pt modelId="{79553D78-F950-4E7D-95BC-BE9C8780A733}" type="pres">
      <dgm:prSet presAssocID="{CF6EFF3A-581A-4960-A246-5E9697C0D5B8}" presName="Name17" presStyleLbl="parChTrans1D3" presStyleIdx="2" presStyleCnt="6"/>
      <dgm:spPr/>
    </dgm:pt>
    <dgm:pt modelId="{844F011D-5A17-4D99-BB4C-B8C749A281DD}" type="pres">
      <dgm:prSet presAssocID="{293D880B-1785-45A2-ACB5-7651C0DDAE9B}" presName="hierRoot3" presStyleCnt="0"/>
      <dgm:spPr/>
    </dgm:pt>
    <dgm:pt modelId="{17357778-8DF2-441E-A0E7-BD7A2C1D49F8}" type="pres">
      <dgm:prSet presAssocID="{293D880B-1785-45A2-ACB5-7651C0DDAE9B}" presName="composite3" presStyleCnt="0"/>
      <dgm:spPr/>
    </dgm:pt>
    <dgm:pt modelId="{DE39B98A-547D-49DC-8C16-CA16FBC2A3C8}" type="pres">
      <dgm:prSet presAssocID="{293D880B-1785-45A2-ACB5-7651C0DDAE9B}" presName="background3" presStyleLbl="node3" presStyleIdx="2" presStyleCnt="6"/>
      <dgm:spPr/>
    </dgm:pt>
    <dgm:pt modelId="{139DA00E-B06C-487B-A2B9-8C753C9D3BE3}" type="pres">
      <dgm:prSet presAssocID="{293D880B-1785-45A2-ACB5-7651C0DDAE9B}" presName="text3" presStyleLbl="fgAcc3" presStyleIdx="2" presStyleCnt="6">
        <dgm:presLayoutVars>
          <dgm:chPref val="3"/>
        </dgm:presLayoutVars>
      </dgm:prSet>
      <dgm:spPr/>
    </dgm:pt>
    <dgm:pt modelId="{58D791C5-695F-4743-A3B3-8F7237A4044F}" type="pres">
      <dgm:prSet presAssocID="{293D880B-1785-45A2-ACB5-7651C0DDAE9B}" presName="hierChild4" presStyleCnt="0"/>
      <dgm:spPr/>
    </dgm:pt>
    <dgm:pt modelId="{5DDDE6AC-9F90-4202-AFA0-41BA0E19874A}" type="pres">
      <dgm:prSet presAssocID="{7E5E7252-8D77-4058-9171-A1DD9A59B5FC}" presName="Name17" presStyleLbl="parChTrans1D3" presStyleIdx="3" presStyleCnt="6"/>
      <dgm:spPr/>
    </dgm:pt>
    <dgm:pt modelId="{146C166E-EF4E-4CE8-AD7B-6420C016B83E}" type="pres">
      <dgm:prSet presAssocID="{BAB96AE8-C0A2-4567-8269-7B5A086302A1}" presName="hierRoot3" presStyleCnt="0"/>
      <dgm:spPr/>
    </dgm:pt>
    <dgm:pt modelId="{3262C15C-154E-4DC1-A94B-33DD775D377B}" type="pres">
      <dgm:prSet presAssocID="{BAB96AE8-C0A2-4567-8269-7B5A086302A1}" presName="composite3" presStyleCnt="0"/>
      <dgm:spPr/>
    </dgm:pt>
    <dgm:pt modelId="{D585241F-D572-4922-BAF5-C482A0228283}" type="pres">
      <dgm:prSet presAssocID="{BAB96AE8-C0A2-4567-8269-7B5A086302A1}" presName="background3" presStyleLbl="node3" presStyleIdx="3" presStyleCnt="6"/>
      <dgm:spPr/>
    </dgm:pt>
    <dgm:pt modelId="{41D87DE8-623D-446E-81AB-DC35C4A74908}" type="pres">
      <dgm:prSet presAssocID="{BAB96AE8-C0A2-4567-8269-7B5A086302A1}" presName="text3" presStyleLbl="fgAcc3" presStyleIdx="3" presStyleCnt="6">
        <dgm:presLayoutVars>
          <dgm:chPref val="3"/>
        </dgm:presLayoutVars>
      </dgm:prSet>
      <dgm:spPr/>
    </dgm:pt>
    <dgm:pt modelId="{FB1A1146-FC4A-4794-967F-884606EBCC13}" type="pres">
      <dgm:prSet presAssocID="{BAB96AE8-C0A2-4567-8269-7B5A086302A1}" presName="hierChild4" presStyleCnt="0"/>
      <dgm:spPr/>
    </dgm:pt>
    <dgm:pt modelId="{2A1A455C-FE02-4B4C-8937-FBB8A04C54F4}" type="pres">
      <dgm:prSet presAssocID="{74FA385C-D59F-4307-8407-520FCF0BD7C8}" presName="Name10" presStyleLbl="parChTrans1D2" presStyleIdx="2" presStyleCnt="3"/>
      <dgm:spPr/>
    </dgm:pt>
    <dgm:pt modelId="{EEE98114-F771-4CD6-A3B7-FF56E980F273}" type="pres">
      <dgm:prSet presAssocID="{5975C84D-CBAA-4F39-BB12-2E6FAEA006E5}" presName="hierRoot2" presStyleCnt="0"/>
      <dgm:spPr/>
    </dgm:pt>
    <dgm:pt modelId="{D44B5DF2-F026-476A-A9F4-78644A32373E}" type="pres">
      <dgm:prSet presAssocID="{5975C84D-CBAA-4F39-BB12-2E6FAEA006E5}" presName="composite2" presStyleCnt="0"/>
      <dgm:spPr/>
    </dgm:pt>
    <dgm:pt modelId="{31B13F58-519C-49F3-98C1-70CC89C417C7}" type="pres">
      <dgm:prSet presAssocID="{5975C84D-CBAA-4F39-BB12-2E6FAEA006E5}" presName="background2" presStyleLbl="node2" presStyleIdx="2" presStyleCnt="3"/>
      <dgm:spPr/>
    </dgm:pt>
    <dgm:pt modelId="{E6608D87-BF7D-4AA9-BE40-0D09CAB0CEC2}" type="pres">
      <dgm:prSet presAssocID="{5975C84D-CBAA-4F39-BB12-2E6FAEA006E5}" presName="text2" presStyleLbl="fgAcc2" presStyleIdx="2" presStyleCnt="3">
        <dgm:presLayoutVars>
          <dgm:chPref val="3"/>
        </dgm:presLayoutVars>
      </dgm:prSet>
      <dgm:spPr/>
    </dgm:pt>
    <dgm:pt modelId="{440FBE5D-5DA8-48BE-83CF-6816F29A6E44}" type="pres">
      <dgm:prSet presAssocID="{5975C84D-CBAA-4F39-BB12-2E6FAEA006E5}" presName="hierChild3" presStyleCnt="0"/>
      <dgm:spPr/>
    </dgm:pt>
    <dgm:pt modelId="{9CA35445-6F42-4AD7-812E-4C4A9D8F96E2}" type="pres">
      <dgm:prSet presAssocID="{DFE2A70C-C90A-4BE6-B8A5-01882DC02441}" presName="Name17" presStyleLbl="parChTrans1D3" presStyleIdx="4" presStyleCnt="6"/>
      <dgm:spPr/>
    </dgm:pt>
    <dgm:pt modelId="{F5612BC7-73D7-4D5C-BE2F-BE03A0F456FB}" type="pres">
      <dgm:prSet presAssocID="{1306B688-F6EF-421D-8B73-642CAC7FBA25}" presName="hierRoot3" presStyleCnt="0"/>
      <dgm:spPr/>
    </dgm:pt>
    <dgm:pt modelId="{FBBA59DE-E8A9-43BE-9FD5-B0BA42881F78}" type="pres">
      <dgm:prSet presAssocID="{1306B688-F6EF-421D-8B73-642CAC7FBA25}" presName="composite3" presStyleCnt="0"/>
      <dgm:spPr/>
    </dgm:pt>
    <dgm:pt modelId="{DDF7CFAF-8776-40A8-954E-FCB79FF54D88}" type="pres">
      <dgm:prSet presAssocID="{1306B688-F6EF-421D-8B73-642CAC7FBA25}" presName="background3" presStyleLbl="node3" presStyleIdx="4" presStyleCnt="6"/>
      <dgm:spPr/>
    </dgm:pt>
    <dgm:pt modelId="{F0FBC2C0-80D7-4265-B58A-9F45294549C1}" type="pres">
      <dgm:prSet presAssocID="{1306B688-F6EF-421D-8B73-642CAC7FBA25}" presName="text3" presStyleLbl="fgAcc3" presStyleIdx="4" presStyleCnt="6">
        <dgm:presLayoutVars>
          <dgm:chPref val="3"/>
        </dgm:presLayoutVars>
      </dgm:prSet>
      <dgm:spPr/>
    </dgm:pt>
    <dgm:pt modelId="{551C7ED8-0B2D-4219-848E-62D1FEB85F47}" type="pres">
      <dgm:prSet presAssocID="{1306B688-F6EF-421D-8B73-642CAC7FBA25}" presName="hierChild4" presStyleCnt="0"/>
      <dgm:spPr/>
    </dgm:pt>
    <dgm:pt modelId="{25E08C33-09E5-4C57-BBA1-E2D182F571DE}" type="pres">
      <dgm:prSet presAssocID="{CB36BE4F-9058-443D-A769-2C1BA9937B32}" presName="Name17" presStyleLbl="parChTrans1D3" presStyleIdx="5" presStyleCnt="6"/>
      <dgm:spPr/>
    </dgm:pt>
    <dgm:pt modelId="{14201835-03D8-4CA6-A4BE-635AFEF282E5}" type="pres">
      <dgm:prSet presAssocID="{89F859B4-E621-4622-861E-0721A36C344F}" presName="hierRoot3" presStyleCnt="0"/>
      <dgm:spPr/>
    </dgm:pt>
    <dgm:pt modelId="{A725CE38-A167-4480-AFBA-44010CD00415}" type="pres">
      <dgm:prSet presAssocID="{89F859B4-E621-4622-861E-0721A36C344F}" presName="composite3" presStyleCnt="0"/>
      <dgm:spPr/>
    </dgm:pt>
    <dgm:pt modelId="{C3E12566-982E-4374-A197-30A3FE34D948}" type="pres">
      <dgm:prSet presAssocID="{89F859B4-E621-4622-861E-0721A36C344F}" presName="background3" presStyleLbl="node3" presStyleIdx="5" presStyleCnt="6"/>
      <dgm:spPr/>
    </dgm:pt>
    <dgm:pt modelId="{536AE27D-B976-45D4-B87B-B9CE8E0E7454}" type="pres">
      <dgm:prSet presAssocID="{89F859B4-E621-4622-861E-0721A36C344F}" presName="text3" presStyleLbl="fgAcc3" presStyleIdx="5" presStyleCnt="6">
        <dgm:presLayoutVars>
          <dgm:chPref val="3"/>
        </dgm:presLayoutVars>
      </dgm:prSet>
      <dgm:spPr/>
    </dgm:pt>
    <dgm:pt modelId="{62C66452-6322-40F3-9576-DB19657E0895}" type="pres">
      <dgm:prSet presAssocID="{89F859B4-E621-4622-861E-0721A36C344F}" presName="hierChild4" presStyleCnt="0"/>
      <dgm:spPr/>
    </dgm:pt>
    <dgm:pt modelId="{5CC89314-48AF-43B8-A865-C32C400EFE04}" type="pres">
      <dgm:prSet presAssocID="{2107ADAB-5430-41DA-93BA-D2203E77E48F}" presName="hierRoot1" presStyleCnt="0"/>
      <dgm:spPr/>
    </dgm:pt>
    <dgm:pt modelId="{80CDB3CB-186A-442E-A205-7EAA440CB382}" type="pres">
      <dgm:prSet presAssocID="{2107ADAB-5430-41DA-93BA-D2203E77E48F}" presName="composite" presStyleCnt="0"/>
      <dgm:spPr/>
    </dgm:pt>
    <dgm:pt modelId="{280D0AE2-58F5-41E6-BAA2-B77BC5E37542}" type="pres">
      <dgm:prSet presAssocID="{2107ADAB-5430-41DA-93BA-D2203E77E48F}" presName="background" presStyleLbl="node0" presStyleIdx="1" presStyleCnt="2"/>
      <dgm:spPr/>
    </dgm:pt>
    <dgm:pt modelId="{CCD1DBB4-1C34-4C18-8722-73073D269881}" type="pres">
      <dgm:prSet presAssocID="{2107ADAB-5430-41DA-93BA-D2203E77E48F}" presName="text" presStyleLbl="fgAcc0" presStyleIdx="1" presStyleCnt="2">
        <dgm:presLayoutVars>
          <dgm:chPref val="3"/>
        </dgm:presLayoutVars>
      </dgm:prSet>
      <dgm:spPr/>
    </dgm:pt>
    <dgm:pt modelId="{EB9BD8FE-938D-4B33-888A-B785A2924721}" type="pres">
      <dgm:prSet presAssocID="{2107ADAB-5430-41DA-93BA-D2203E77E48F}" presName="hierChild2" presStyleCnt="0"/>
      <dgm:spPr/>
    </dgm:pt>
  </dgm:ptLst>
  <dgm:cxnLst>
    <dgm:cxn modelId="{F169A404-3B8A-4092-A22A-2B672FD30FA5}" type="presOf" srcId="{DFE2A70C-C90A-4BE6-B8A5-01882DC02441}" destId="{9CA35445-6F42-4AD7-812E-4C4A9D8F96E2}" srcOrd="0" destOrd="0" presId="urn:microsoft.com/office/officeart/2005/8/layout/hierarchy1"/>
    <dgm:cxn modelId="{9B40A604-ABF4-4E00-8C85-6198AB7EF35D}" srcId="{D2C0E2C2-78BD-4FCB-87D7-98068127F69F}" destId="{2107ADAB-5430-41DA-93BA-D2203E77E48F}" srcOrd="1" destOrd="0" parTransId="{CE44BDD7-B43D-41B6-A1E0-248CEFC0FC1B}" sibTransId="{151CF206-A342-46FC-BF86-EC03EF402AAE}"/>
    <dgm:cxn modelId="{3062D906-9F94-4ECC-B95E-7CF487903B99}" type="presOf" srcId="{CF6EFF3A-581A-4960-A246-5E9697C0D5B8}" destId="{79553D78-F950-4E7D-95BC-BE9C8780A733}" srcOrd="0" destOrd="0" presId="urn:microsoft.com/office/officeart/2005/8/layout/hierarchy1"/>
    <dgm:cxn modelId="{B5F1E409-2239-474C-AE60-DD8117DD412F}" type="presOf" srcId="{57734AC7-3E1D-43AC-B7CF-7D30625CE778}" destId="{F17D10D2-8295-4D55-B38D-8A28C567885B}" srcOrd="0" destOrd="0" presId="urn:microsoft.com/office/officeart/2005/8/layout/hierarchy1"/>
    <dgm:cxn modelId="{C9135A17-C42E-45C8-B35C-699366F4F9BA}" srcId="{5975C84D-CBAA-4F39-BB12-2E6FAEA006E5}" destId="{89F859B4-E621-4622-861E-0721A36C344F}" srcOrd="1" destOrd="0" parTransId="{CB36BE4F-9058-443D-A769-2C1BA9937B32}" sibTransId="{57A88B4C-879C-430B-8A24-7BC5969599D8}"/>
    <dgm:cxn modelId="{09EE6A27-A776-484E-AADA-36672F56567A}" type="presOf" srcId="{69DBA85B-0523-4E52-999F-6C56C4E4CC67}" destId="{02259B91-0FCF-4454-A96C-0E54182C9010}" srcOrd="0" destOrd="0" presId="urn:microsoft.com/office/officeart/2005/8/layout/hierarchy1"/>
    <dgm:cxn modelId="{26D1362B-0273-43CC-BE8A-AA524C88FDFC}" type="presOf" srcId="{071E43A3-99A2-42FB-8F85-0F2C9CCBB51D}" destId="{DE4BA1FB-4B99-45BA-8BBF-C231212DF0F8}" srcOrd="0" destOrd="0" presId="urn:microsoft.com/office/officeart/2005/8/layout/hierarchy1"/>
    <dgm:cxn modelId="{7BD51937-51F8-49AA-B50D-1A4B479BEB7B}" srcId="{57734AC7-3E1D-43AC-B7CF-7D30625CE778}" destId="{D81D2BA9-0678-4571-B0AE-E4F070646C20}" srcOrd="1" destOrd="0" parTransId="{071E43A3-99A2-42FB-8F85-0F2C9CCBB51D}" sibTransId="{7C57BC99-9EFE-471B-89D3-5D6DBE3D3E4C}"/>
    <dgm:cxn modelId="{6681B33F-C452-4A91-AAD4-365E717E2CB8}" type="presOf" srcId="{3BB73627-EE2F-406F-B167-B62D4637D0FE}" destId="{B6DE1FD7-A010-4627-9F7E-4AB743FDCC44}" srcOrd="0" destOrd="0" presId="urn:microsoft.com/office/officeart/2005/8/layout/hierarchy1"/>
    <dgm:cxn modelId="{A9542E60-D167-4D0E-A00C-D64C29219EAF}" srcId="{45252847-7365-495E-A1A5-8EB61210D52D}" destId="{5975C84D-CBAA-4F39-BB12-2E6FAEA006E5}" srcOrd="2" destOrd="0" parTransId="{74FA385C-D59F-4307-8407-520FCF0BD7C8}" sibTransId="{9AF76E1A-4DE8-440A-9B45-E607B40E3394}"/>
    <dgm:cxn modelId="{5FC70861-2DF3-43AC-A0BD-EFC2A6897812}" type="presOf" srcId="{2107ADAB-5430-41DA-93BA-D2203E77E48F}" destId="{CCD1DBB4-1C34-4C18-8722-73073D269881}" srcOrd="0" destOrd="0" presId="urn:microsoft.com/office/officeart/2005/8/layout/hierarchy1"/>
    <dgm:cxn modelId="{D25D8072-3D2F-421E-B8FA-D38948A2D598}" type="presOf" srcId="{89F859B4-E621-4622-861E-0721A36C344F}" destId="{536AE27D-B976-45D4-B87B-B9CE8E0E7454}" srcOrd="0" destOrd="0" presId="urn:microsoft.com/office/officeart/2005/8/layout/hierarchy1"/>
    <dgm:cxn modelId="{8CBCB879-A57B-4BB8-B968-5258FC82E83C}" type="presOf" srcId="{293D880B-1785-45A2-ACB5-7651C0DDAE9B}" destId="{139DA00E-B06C-487B-A2B9-8C753C9D3BE3}" srcOrd="0" destOrd="0" presId="urn:microsoft.com/office/officeart/2005/8/layout/hierarchy1"/>
    <dgm:cxn modelId="{12D37481-1C01-44E6-8B49-4327C8368B08}" srcId="{57734AC7-3E1D-43AC-B7CF-7D30625CE778}" destId="{80C317DD-CE23-458B-85E9-29476A2242F0}" srcOrd="0" destOrd="0" parTransId="{3BB73627-EE2F-406F-B167-B62D4637D0FE}" sibTransId="{ABEC97C5-A3C1-4ABF-B2A2-663867B31657}"/>
    <dgm:cxn modelId="{45C6CF88-5C60-4CEA-B145-1F2B55AD7AAC}" type="presOf" srcId="{74FA385C-D59F-4307-8407-520FCF0BD7C8}" destId="{2A1A455C-FE02-4B4C-8937-FBB8A04C54F4}" srcOrd="0" destOrd="0" presId="urn:microsoft.com/office/officeart/2005/8/layout/hierarchy1"/>
    <dgm:cxn modelId="{8556EA93-FEB5-40A2-8559-610889423032}" type="presOf" srcId="{75958C69-D323-49B7-9F9D-0084E65B752E}" destId="{4A2F6960-0446-49C6-87D7-64577A1F7567}" srcOrd="0" destOrd="0" presId="urn:microsoft.com/office/officeart/2005/8/layout/hierarchy1"/>
    <dgm:cxn modelId="{FEBFE794-946E-40D0-AEA2-F8FD5812FBF0}" type="presOf" srcId="{5975C84D-CBAA-4F39-BB12-2E6FAEA006E5}" destId="{E6608D87-BF7D-4AA9-BE40-0D09CAB0CEC2}" srcOrd="0" destOrd="0" presId="urn:microsoft.com/office/officeart/2005/8/layout/hierarchy1"/>
    <dgm:cxn modelId="{17A6C99D-0284-4F46-9D39-4F1A868C5E25}" srcId="{45252847-7365-495E-A1A5-8EB61210D52D}" destId="{75958C69-D323-49B7-9F9D-0084E65B752E}" srcOrd="1" destOrd="0" parTransId="{69DBA85B-0523-4E52-999F-6C56C4E4CC67}" sibTransId="{6357CAAA-1B94-4BD4-8774-6D3B7417D273}"/>
    <dgm:cxn modelId="{AA6522A1-DB19-4EDE-8292-AAD4B904DD96}" type="presOf" srcId="{80C317DD-CE23-458B-85E9-29476A2242F0}" destId="{AD99AFCE-2B67-45D3-89A7-85024CD442C6}" srcOrd="0" destOrd="0" presId="urn:microsoft.com/office/officeart/2005/8/layout/hierarchy1"/>
    <dgm:cxn modelId="{B5F932AD-7851-4EB1-9F01-C03B8F7D67D5}" type="presOf" srcId="{CB36BE4F-9058-443D-A769-2C1BA9937B32}" destId="{25E08C33-09E5-4C57-BBA1-E2D182F571DE}" srcOrd="0" destOrd="0" presId="urn:microsoft.com/office/officeart/2005/8/layout/hierarchy1"/>
    <dgm:cxn modelId="{8753DDAE-5417-431F-8E09-0A50F60FE777}" type="presOf" srcId="{1306B688-F6EF-421D-8B73-642CAC7FBA25}" destId="{F0FBC2C0-80D7-4265-B58A-9F45294549C1}" srcOrd="0" destOrd="0" presId="urn:microsoft.com/office/officeart/2005/8/layout/hierarchy1"/>
    <dgm:cxn modelId="{80D19CB0-E842-4130-939A-BFB6EE17139E}" type="presOf" srcId="{C3AE0014-5829-46EF-844A-4FF7CDA8E407}" destId="{E0BF29DE-A65C-47C3-B8D3-63AF7D9D1C99}" srcOrd="0" destOrd="0" presId="urn:microsoft.com/office/officeart/2005/8/layout/hierarchy1"/>
    <dgm:cxn modelId="{DE318FB3-FCD8-41E9-9684-3B7A51B95B8B}" type="presOf" srcId="{45252847-7365-495E-A1A5-8EB61210D52D}" destId="{90E4B8D6-FBF0-4BD4-98E1-3B273C9E7D08}" srcOrd="0" destOrd="0" presId="urn:microsoft.com/office/officeart/2005/8/layout/hierarchy1"/>
    <dgm:cxn modelId="{C9A7B1C4-3649-453A-A052-3424D062366E}" srcId="{75958C69-D323-49B7-9F9D-0084E65B752E}" destId="{BAB96AE8-C0A2-4567-8269-7B5A086302A1}" srcOrd="1" destOrd="0" parTransId="{7E5E7252-8D77-4058-9171-A1DD9A59B5FC}" sibTransId="{71D278EA-AD8C-4FEF-AD47-EFCA7A2B95DF}"/>
    <dgm:cxn modelId="{7D0F93C7-C53D-4F6F-93DA-717D47B89B35}" type="presOf" srcId="{D2C0E2C2-78BD-4FCB-87D7-98068127F69F}" destId="{F9A247BA-7AB9-4497-8CF0-98EF45F41F5B}" srcOrd="0" destOrd="0" presId="urn:microsoft.com/office/officeart/2005/8/layout/hierarchy1"/>
    <dgm:cxn modelId="{9D59A8C7-8973-44C3-A57C-6E79ECDAD306}" srcId="{5975C84D-CBAA-4F39-BB12-2E6FAEA006E5}" destId="{1306B688-F6EF-421D-8B73-642CAC7FBA25}" srcOrd="0" destOrd="0" parTransId="{DFE2A70C-C90A-4BE6-B8A5-01882DC02441}" sibTransId="{1D241617-D5AD-48BA-BFE3-FC5D1220BF66}"/>
    <dgm:cxn modelId="{69A833D2-F2A8-4F58-8299-7A362E6966C1}" type="presOf" srcId="{BAB96AE8-C0A2-4567-8269-7B5A086302A1}" destId="{41D87DE8-623D-446E-81AB-DC35C4A74908}" srcOrd="0" destOrd="0" presId="urn:microsoft.com/office/officeart/2005/8/layout/hierarchy1"/>
    <dgm:cxn modelId="{297BE2E8-EC40-43D0-A8C6-7B34447341CF}" type="presOf" srcId="{D81D2BA9-0678-4571-B0AE-E4F070646C20}" destId="{8019E5A0-C33E-40FB-98A8-B3CB9849B0C4}" srcOrd="0" destOrd="0" presId="urn:microsoft.com/office/officeart/2005/8/layout/hierarchy1"/>
    <dgm:cxn modelId="{8A6CB2F4-F9DC-437E-BE93-E9B025FE03BD}" srcId="{D2C0E2C2-78BD-4FCB-87D7-98068127F69F}" destId="{45252847-7365-495E-A1A5-8EB61210D52D}" srcOrd="0" destOrd="0" parTransId="{5CC9C7CB-9758-43F4-8493-A4F6B80DC439}" sibTransId="{024644EA-86F9-431D-8AA5-9261DB4B727B}"/>
    <dgm:cxn modelId="{8AD13CF5-E0FF-4D81-BDDC-2AAFDFA4316A}" srcId="{45252847-7365-495E-A1A5-8EB61210D52D}" destId="{57734AC7-3E1D-43AC-B7CF-7D30625CE778}" srcOrd="0" destOrd="0" parTransId="{C3AE0014-5829-46EF-844A-4FF7CDA8E407}" sibTransId="{D4B77F69-96E1-4090-B51A-4F240AD7F9B8}"/>
    <dgm:cxn modelId="{9613ECF6-B3C8-4E27-BA4E-72A2DCDB4397}" type="presOf" srcId="{7E5E7252-8D77-4058-9171-A1DD9A59B5FC}" destId="{5DDDE6AC-9F90-4202-AFA0-41BA0E19874A}" srcOrd="0" destOrd="0" presId="urn:microsoft.com/office/officeart/2005/8/layout/hierarchy1"/>
    <dgm:cxn modelId="{1A4398FB-3A57-4B8E-9B62-5CDBFBC63234}" srcId="{75958C69-D323-49B7-9F9D-0084E65B752E}" destId="{293D880B-1785-45A2-ACB5-7651C0DDAE9B}" srcOrd="0" destOrd="0" parTransId="{CF6EFF3A-581A-4960-A246-5E9697C0D5B8}" sibTransId="{79F87F83-F362-4671-B06A-2AD84728279C}"/>
    <dgm:cxn modelId="{49FC0E85-DF49-42E6-95FA-8AE5F7F7F1AF}" type="presParOf" srcId="{F9A247BA-7AB9-4497-8CF0-98EF45F41F5B}" destId="{FB9D01E5-324B-46E6-B226-4A4928969B01}" srcOrd="0" destOrd="0" presId="urn:microsoft.com/office/officeart/2005/8/layout/hierarchy1"/>
    <dgm:cxn modelId="{42297220-B09F-4338-B217-0653A38CB297}" type="presParOf" srcId="{FB9D01E5-324B-46E6-B226-4A4928969B01}" destId="{E32FB6AE-3504-42C3-B640-BEBA0170179E}" srcOrd="0" destOrd="0" presId="urn:microsoft.com/office/officeart/2005/8/layout/hierarchy1"/>
    <dgm:cxn modelId="{34952715-F107-4B67-85FC-EF82D379C822}" type="presParOf" srcId="{E32FB6AE-3504-42C3-B640-BEBA0170179E}" destId="{EE1CB3B8-3D5A-480F-B5BB-0D224CF2A632}" srcOrd="0" destOrd="0" presId="urn:microsoft.com/office/officeart/2005/8/layout/hierarchy1"/>
    <dgm:cxn modelId="{E8ACBC28-395C-4006-A4E6-231F1E2BA7DC}" type="presParOf" srcId="{E32FB6AE-3504-42C3-B640-BEBA0170179E}" destId="{90E4B8D6-FBF0-4BD4-98E1-3B273C9E7D08}" srcOrd="1" destOrd="0" presId="urn:microsoft.com/office/officeart/2005/8/layout/hierarchy1"/>
    <dgm:cxn modelId="{616B99E7-A9AE-4B00-874D-96087E7BFC77}" type="presParOf" srcId="{FB9D01E5-324B-46E6-B226-4A4928969B01}" destId="{6CE70D70-475C-4782-8CBC-8C54608B0B28}" srcOrd="1" destOrd="0" presId="urn:microsoft.com/office/officeart/2005/8/layout/hierarchy1"/>
    <dgm:cxn modelId="{84BB6EF6-5D95-4EDC-BFF4-55712766DBB5}" type="presParOf" srcId="{6CE70D70-475C-4782-8CBC-8C54608B0B28}" destId="{E0BF29DE-A65C-47C3-B8D3-63AF7D9D1C99}" srcOrd="0" destOrd="0" presId="urn:microsoft.com/office/officeart/2005/8/layout/hierarchy1"/>
    <dgm:cxn modelId="{28886C32-51AE-41AC-A520-EB5E26615C3E}" type="presParOf" srcId="{6CE70D70-475C-4782-8CBC-8C54608B0B28}" destId="{3B832702-8503-48E5-967A-FBB112319E6B}" srcOrd="1" destOrd="0" presId="urn:microsoft.com/office/officeart/2005/8/layout/hierarchy1"/>
    <dgm:cxn modelId="{D3B7B58C-E684-4A41-8008-2C5DCC2B53DF}" type="presParOf" srcId="{3B832702-8503-48E5-967A-FBB112319E6B}" destId="{2E280967-8360-44D9-97C4-9C0C4BC34909}" srcOrd="0" destOrd="0" presId="urn:microsoft.com/office/officeart/2005/8/layout/hierarchy1"/>
    <dgm:cxn modelId="{3D875E14-950F-4BB0-A6DF-B5E0B80B271F}" type="presParOf" srcId="{2E280967-8360-44D9-97C4-9C0C4BC34909}" destId="{506DA168-CE42-476C-ABD4-6569A2146568}" srcOrd="0" destOrd="0" presId="urn:microsoft.com/office/officeart/2005/8/layout/hierarchy1"/>
    <dgm:cxn modelId="{1BFA25CD-55DA-4DA5-89C1-11C40A629FB2}" type="presParOf" srcId="{2E280967-8360-44D9-97C4-9C0C4BC34909}" destId="{F17D10D2-8295-4D55-B38D-8A28C567885B}" srcOrd="1" destOrd="0" presId="urn:microsoft.com/office/officeart/2005/8/layout/hierarchy1"/>
    <dgm:cxn modelId="{5CE76715-9973-471F-B219-6746B0B93987}" type="presParOf" srcId="{3B832702-8503-48E5-967A-FBB112319E6B}" destId="{F4445015-2819-4114-AA91-855B8838BEBF}" srcOrd="1" destOrd="0" presId="urn:microsoft.com/office/officeart/2005/8/layout/hierarchy1"/>
    <dgm:cxn modelId="{0951D533-EF57-4702-A0A8-EB0DD40A59FF}" type="presParOf" srcId="{F4445015-2819-4114-AA91-855B8838BEBF}" destId="{B6DE1FD7-A010-4627-9F7E-4AB743FDCC44}" srcOrd="0" destOrd="0" presId="urn:microsoft.com/office/officeart/2005/8/layout/hierarchy1"/>
    <dgm:cxn modelId="{E6EF7FC6-67E5-4DCB-A0CC-F9872FC417D0}" type="presParOf" srcId="{F4445015-2819-4114-AA91-855B8838BEBF}" destId="{1B5D6880-D4AD-4F5B-AFF8-069AB22BA203}" srcOrd="1" destOrd="0" presId="urn:microsoft.com/office/officeart/2005/8/layout/hierarchy1"/>
    <dgm:cxn modelId="{C00EFEF7-ABF1-49E2-8C05-EB2E1C9E687E}" type="presParOf" srcId="{1B5D6880-D4AD-4F5B-AFF8-069AB22BA203}" destId="{32FC8C80-2F0F-411A-8847-FAE70CE453F0}" srcOrd="0" destOrd="0" presId="urn:microsoft.com/office/officeart/2005/8/layout/hierarchy1"/>
    <dgm:cxn modelId="{EBCFADBE-ABBF-4B94-BAA3-DBD9C47DC906}" type="presParOf" srcId="{32FC8C80-2F0F-411A-8847-FAE70CE453F0}" destId="{3CEFE8AE-6CF4-4892-B592-DCF3B96E3A2E}" srcOrd="0" destOrd="0" presId="urn:microsoft.com/office/officeart/2005/8/layout/hierarchy1"/>
    <dgm:cxn modelId="{8999A21E-AC73-45CD-A2BC-441FE8DC176E}" type="presParOf" srcId="{32FC8C80-2F0F-411A-8847-FAE70CE453F0}" destId="{AD99AFCE-2B67-45D3-89A7-85024CD442C6}" srcOrd="1" destOrd="0" presId="urn:microsoft.com/office/officeart/2005/8/layout/hierarchy1"/>
    <dgm:cxn modelId="{A593EF4B-3E00-48FB-9423-B4667346E83E}" type="presParOf" srcId="{1B5D6880-D4AD-4F5B-AFF8-069AB22BA203}" destId="{729F4B91-0103-4D0D-B480-C42F56003F7C}" srcOrd="1" destOrd="0" presId="urn:microsoft.com/office/officeart/2005/8/layout/hierarchy1"/>
    <dgm:cxn modelId="{4272210D-86CC-4BFE-B820-A9B2CDF86EC4}" type="presParOf" srcId="{F4445015-2819-4114-AA91-855B8838BEBF}" destId="{DE4BA1FB-4B99-45BA-8BBF-C231212DF0F8}" srcOrd="2" destOrd="0" presId="urn:microsoft.com/office/officeart/2005/8/layout/hierarchy1"/>
    <dgm:cxn modelId="{BDAB7F03-320B-4BDC-8C99-02F0694CE0B1}" type="presParOf" srcId="{F4445015-2819-4114-AA91-855B8838BEBF}" destId="{8E5D84A4-908C-4436-9C0E-159E5431BEFA}" srcOrd="3" destOrd="0" presId="urn:microsoft.com/office/officeart/2005/8/layout/hierarchy1"/>
    <dgm:cxn modelId="{7BA2B2E4-F96C-4C5A-BEB1-0788D99DD7F5}" type="presParOf" srcId="{8E5D84A4-908C-4436-9C0E-159E5431BEFA}" destId="{0D249914-ABCA-4159-8856-EA4C49F6626A}" srcOrd="0" destOrd="0" presId="urn:microsoft.com/office/officeart/2005/8/layout/hierarchy1"/>
    <dgm:cxn modelId="{0C64BB94-21DD-4389-A0ED-77FDEB1CB62D}" type="presParOf" srcId="{0D249914-ABCA-4159-8856-EA4C49F6626A}" destId="{6A4D8ED2-FBB0-445E-A82A-1355BECD4878}" srcOrd="0" destOrd="0" presId="urn:microsoft.com/office/officeart/2005/8/layout/hierarchy1"/>
    <dgm:cxn modelId="{89381271-B4D8-4450-9029-5B5852A5B88E}" type="presParOf" srcId="{0D249914-ABCA-4159-8856-EA4C49F6626A}" destId="{8019E5A0-C33E-40FB-98A8-B3CB9849B0C4}" srcOrd="1" destOrd="0" presId="urn:microsoft.com/office/officeart/2005/8/layout/hierarchy1"/>
    <dgm:cxn modelId="{B3FF105F-0477-475B-B5C6-67BE246D0E60}" type="presParOf" srcId="{8E5D84A4-908C-4436-9C0E-159E5431BEFA}" destId="{293341B3-0E22-4794-990C-70290912991E}" srcOrd="1" destOrd="0" presId="urn:microsoft.com/office/officeart/2005/8/layout/hierarchy1"/>
    <dgm:cxn modelId="{75EA1967-7A2B-45CB-8C03-8BDD1A2C5E75}" type="presParOf" srcId="{6CE70D70-475C-4782-8CBC-8C54608B0B28}" destId="{02259B91-0FCF-4454-A96C-0E54182C9010}" srcOrd="2" destOrd="0" presId="urn:microsoft.com/office/officeart/2005/8/layout/hierarchy1"/>
    <dgm:cxn modelId="{FBB74654-8413-4C90-9945-E16BA52B3188}" type="presParOf" srcId="{6CE70D70-475C-4782-8CBC-8C54608B0B28}" destId="{A5B2EE88-C86C-4A41-8800-3DF6E6DBAECC}" srcOrd="3" destOrd="0" presId="urn:microsoft.com/office/officeart/2005/8/layout/hierarchy1"/>
    <dgm:cxn modelId="{EFD00930-F9D8-48CE-B57D-C1841B4E7736}" type="presParOf" srcId="{A5B2EE88-C86C-4A41-8800-3DF6E6DBAECC}" destId="{3A190CC9-8825-4E5D-AF29-44CACA75CA1C}" srcOrd="0" destOrd="0" presId="urn:microsoft.com/office/officeart/2005/8/layout/hierarchy1"/>
    <dgm:cxn modelId="{D9C9A443-7DFD-436A-87AE-FA64DF338EB8}" type="presParOf" srcId="{3A190CC9-8825-4E5D-AF29-44CACA75CA1C}" destId="{9B33A1AF-72EA-431A-820C-7C10E62495AB}" srcOrd="0" destOrd="0" presId="urn:microsoft.com/office/officeart/2005/8/layout/hierarchy1"/>
    <dgm:cxn modelId="{B45FEDD6-5B1F-464D-817C-338A1B4DA822}" type="presParOf" srcId="{3A190CC9-8825-4E5D-AF29-44CACA75CA1C}" destId="{4A2F6960-0446-49C6-87D7-64577A1F7567}" srcOrd="1" destOrd="0" presId="urn:microsoft.com/office/officeart/2005/8/layout/hierarchy1"/>
    <dgm:cxn modelId="{1A4018CD-069B-4ABE-B3AE-35F29A306B12}" type="presParOf" srcId="{A5B2EE88-C86C-4A41-8800-3DF6E6DBAECC}" destId="{62996A6D-B23C-4F0E-97E4-570ED52947C2}" srcOrd="1" destOrd="0" presId="urn:microsoft.com/office/officeart/2005/8/layout/hierarchy1"/>
    <dgm:cxn modelId="{176362AF-70E6-4A26-9BBC-C1C5814FE1DB}" type="presParOf" srcId="{62996A6D-B23C-4F0E-97E4-570ED52947C2}" destId="{79553D78-F950-4E7D-95BC-BE9C8780A733}" srcOrd="0" destOrd="0" presId="urn:microsoft.com/office/officeart/2005/8/layout/hierarchy1"/>
    <dgm:cxn modelId="{3E314B9D-678A-411D-B327-C50563C12704}" type="presParOf" srcId="{62996A6D-B23C-4F0E-97E4-570ED52947C2}" destId="{844F011D-5A17-4D99-BB4C-B8C749A281DD}" srcOrd="1" destOrd="0" presId="urn:microsoft.com/office/officeart/2005/8/layout/hierarchy1"/>
    <dgm:cxn modelId="{0DF33BC6-4B3A-42CB-9D4B-33C9FEC57EE9}" type="presParOf" srcId="{844F011D-5A17-4D99-BB4C-B8C749A281DD}" destId="{17357778-8DF2-441E-A0E7-BD7A2C1D49F8}" srcOrd="0" destOrd="0" presId="urn:microsoft.com/office/officeart/2005/8/layout/hierarchy1"/>
    <dgm:cxn modelId="{F8707082-4B62-4CE1-8279-269947EBBD9F}" type="presParOf" srcId="{17357778-8DF2-441E-A0E7-BD7A2C1D49F8}" destId="{DE39B98A-547D-49DC-8C16-CA16FBC2A3C8}" srcOrd="0" destOrd="0" presId="urn:microsoft.com/office/officeart/2005/8/layout/hierarchy1"/>
    <dgm:cxn modelId="{8CED93DD-0F31-4C5C-92FF-2C8C809B0298}" type="presParOf" srcId="{17357778-8DF2-441E-A0E7-BD7A2C1D49F8}" destId="{139DA00E-B06C-487B-A2B9-8C753C9D3BE3}" srcOrd="1" destOrd="0" presId="urn:microsoft.com/office/officeart/2005/8/layout/hierarchy1"/>
    <dgm:cxn modelId="{471C8D8E-1EF6-44AE-9C42-791A4D62FE6F}" type="presParOf" srcId="{844F011D-5A17-4D99-BB4C-B8C749A281DD}" destId="{58D791C5-695F-4743-A3B3-8F7237A4044F}" srcOrd="1" destOrd="0" presId="urn:microsoft.com/office/officeart/2005/8/layout/hierarchy1"/>
    <dgm:cxn modelId="{7C9066A2-2060-451B-8A3A-16DB610D7C8A}" type="presParOf" srcId="{62996A6D-B23C-4F0E-97E4-570ED52947C2}" destId="{5DDDE6AC-9F90-4202-AFA0-41BA0E19874A}" srcOrd="2" destOrd="0" presId="urn:microsoft.com/office/officeart/2005/8/layout/hierarchy1"/>
    <dgm:cxn modelId="{676C58B9-086C-4274-A764-9714442CC418}" type="presParOf" srcId="{62996A6D-B23C-4F0E-97E4-570ED52947C2}" destId="{146C166E-EF4E-4CE8-AD7B-6420C016B83E}" srcOrd="3" destOrd="0" presId="urn:microsoft.com/office/officeart/2005/8/layout/hierarchy1"/>
    <dgm:cxn modelId="{6C90A4D4-B78A-4262-8140-308EED2CB360}" type="presParOf" srcId="{146C166E-EF4E-4CE8-AD7B-6420C016B83E}" destId="{3262C15C-154E-4DC1-A94B-33DD775D377B}" srcOrd="0" destOrd="0" presId="urn:microsoft.com/office/officeart/2005/8/layout/hierarchy1"/>
    <dgm:cxn modelId="{313E2B1F-C11F-4573-9481-FE660DB2ABFB}" type="presParOf" srcId="{3262C15C-154E-4DC1-A94B-33DD775D377B}" destId="{D585241F-D572-4922-BAF5-C482A0228283}" srcOrd="0" destOrd="0" presId="urn:microsoft.com/office/officeart/2005/8/layout/hierarchy1"/>
    <dgm:cxn modelId="{17F15D23-057D-46CF-BA06-D409B970503B}" type="presParOf" srcId="{3262C15C-154E-4DC1-A94B-33DD775D377B}" destId="{41D87DE8-623D-446E-81AB-DC35C4A74908}" srcOrd="1" destOrd="0" presId="urn:microsoft.com/office/officeart/2005/8/layout/hierarchy1"/>
    <dgm:cxn modelId="{8106B3D1-6227-42CA-B255-FB3A4E703BBD}" type="presParOf" srcId="{146C166E-EF4E-4CE8-AD7B-6420C016B83E}" destId="{FB1A1146-FC4A-4794-967F-884606EBCC13}" srcOrd="1" destOrd="0" presId="urn:microsoft.com/office/officeart/2005/8/layout/hierarchy1"/>
    <dgm:cxn modelId="{1B18C70A-CC44-4B38-ADD4-9AFBE4317CCC}" type="presParOf" srcId="{6CE70D70-475C-4782-8CBC-8C54608B0B28}" destId="{2A1A455C-FE02-4B4C-8937-FBB8A04C54F4}" srcOrd="4" destOrd="0" presId="urn:microsoft.com/office/officeart/2005/8/layout/hierarchy1"/>
    <dgm:cxn modelId="{BEFA7F0E-D00D-4029-918B-5041C9EA0941}" type="presParOf" srcId="{6CE70D70-475C-4782-8CBC-8C54608B0B28}" destId="{EEE98114-F771-4CD6-A3B7-FF56E980F273}" srcOrd="5" destOrd="0" presId="urn:microsoft.com/office/officeart/2005/8/layout/hierarchy1"/>
    <dgm:cxn modelId="{D50EBA70-45A9-4D9F-8237-79AD8AF6C7B5}" type="presParOf" srcId="{EEE98114-F771-4CD6-A3B7-FF56E980F273}" destId="{D44B5DF2-F026-476A-A9F4-78644A32373E}" srcOrd="0" destOrd="0" presId="urn:microsoft.com/office/officeart/2005/8/layout/hierarchy1"/>
    <dgm:cxn modelId="{CB93A879-5EFE-4435-B1A6-415FCC51861E}" type="presParOf" srcId="{D44B5DF2-F026-476A-A9F4-78644A32373E}" destId="{31B13F58-519C-49F3-98C1-70CC89C417C7}" srcOrd="0" destOrd="0" presId="urn:microsoft.com/office/officeart/2005/8/layout/hierarchy1"/>
    <dgm:cxn modelId="{0C552270-5B1F-44D9-9DB5-A41BB7B5AF85}" type="presParOf" srcId="{D44B5DF2-F026-476A-A9F4-78644A32373E}" destId="{E6608D87-BF7D-4AA9-BE40-0D09CAB0CEC2}" srcOrd="1" destOrd="0" presId="urn:microsoft.com/office/officeart/2005/8/layout/hierarchy1"/>
    <dgm:cxn modelId="{939E7974-284F-450E-A8E9-D0FADD03749E}" type="presParOf" srcId="{EEE98114-F771-4CD6-A3B7-FF56E980F273}" destId="{440FBE5D-5DA8-48BE-83CF-6816F29A6E44}" srcOrd="1" destOrd="0" presId="urn:microsoft.com/office/officeart/2005/8/layout/hierarchy1"/>
    <dgm:cxn modelId="{BAD1C970-EC99-45F6-AA82-AF432264CEBD}" type="presParOf" srcId="{440FBE5D-5DA8-48BE-83CF-6816F29A6E44}" destId="{9CA35445-6F42-4AD7-812E-4C4A9D8F96E2}" srcOrd="0" destOrd="0" presId="urn:microsoft.com/office/officeart/2005/8/layout/hierarchy1"/>
    <dgm:cxn modelId="{0F05C611-0B8D-47AF-A518-2828663B9797}" type="presParOf" srcId="{440FBE5D-5DA8-48BE-83CF-6816F29A6E44}" destId="{F5612BC7-73D7-4D5C-BE2F-BE03A0F456FB}" srcOrd="1" destOrd="0" presId="urn:microsoft.com/office/officeart/2005/8/layout/hierarchy1"/>
    <dgm:cxn modelId="{CB114ABB-E48E-4C05-B61E-66049E1E52DA}" type="presParOf" srcId="{F5612BC7-73D7-4D5C-BE2F-BE03A0F456FB}" destId="{FBBA59DE-E8A9-43BE-9FD5-B0BA42881F78}" srcOrd="0" destOrd="0" presId="urn:microsoft.com/office/officeart/2005/8/layout/hierarchy1"/>
    <dgm:cxn modelId="{22DBC477-491A-4112-BDBC-1BD308F5F501}" type="presParOf" srcId="{FBBA59DE-E8A9-43BE-9FD5-B0BA42881F78}" destId="{DDF7CFAF-8776-40A8-954E-FCB79FF54D88}" srcOrd="0" destOrd="0" presId="urn:microsoft.com/office/officeart/2005/8/layout/hierarchy1"/>
    <dgm:cxn modelId="{D851CBC0-B794-4752-986B-FBDDD49F5D22}" type="presParOf" srcId="{FBBA59DE-E8A9-43BE-9FD5-B0BA42881F78}" destId="{F0FBC2C0-80D7-4265-B58A-9F45294549C1}" srcOrd="1" destOrd="0" presId="urn:microsoft.com/office/officeart/2005/8/layout/hierarchy1"/>
    <dgm:cxn modelId="{BB9F74D7-37BF-4B1C-888D-33870464DB37}" type="presParOf" srcId="{F5612BC7-73D7-4D5C-BE2F-BE03A0F456FB}" destId="{551C7ED8-0B2D-4219-848E-62D1FEB85F47}" srcOrd="1" destOrd="0" presId="urn:microsoft.com/office/officeart/2005/8/layout/hierarchy1"/>
    <dgm:cxn modelId="{8028735C-026B-40F0-8349-02F2D141C2E9}" type="presParOf" srcId="{440FBE5D-5DA8-48BE-83CF-6816F29A6E44}" destId="{25E08C33-09E5-4C57-BBA1-E2D182F571DE}" srcOrd="2" destOrd="0" presId="urn:microsoft.com/office/officeart/2005/8/layout/hierarchy1"/>
    <dgm:cxn modelId="{7B0B5714-CFC3-44D4-993B-922021318D11}" type="presParOf" srcId="{440FBE5D-5DA8-48BE-83CF-6816F29A6E44}" destId="{14201835-03D8-4CA6-A4BE-635AFEF282E5}" srcOrd="3" destOrd="0" presId="urn:microsoft.com/office/officeart/2005/8/layout/hierarchy1"/>
    <dgm:cxn modelId="{9587AAD1-8BD4-4E5E-A397-43F2176D681F}" type="presParOf" srcId="{14201835-03D8-4CA6-A4BE-635AFEF282E5}" destId="{A725CE38-A167-4480-AFBA-44010CD00415}" srcOrd="0" destOrd="0" presId="urn:microsoft.com/office/officeart/2005/8/layout/hierarchy1"/>
    <dgm:cxn modelId="{904AC4B7-F0F7-44BB-9CF6-0E6716856F24}" type="presParOf" srcId="{A725CE38-A167-4480-AFBA-44010CD00415}" destId="{C3E12566-982E-4374-A197-30A3FE34D948}" srcOrd="0" destOrd="0" presId="urn:microsoft.com/office/officeart/2005/8/layout/hierarchy1"/>
    <dgm:cxn modelId="{4F8654B2-352B-4BB3-8040-8D3FABCE9306}" type="presParOf" srcId="{A725CE38-A167-4480-AFBA-44010CD00415}" destId="{536AE27D-B976-45D4-B87B-B9CE8E0E7454}" srcOrd="1" destOrd="0" presId="urn:microsoft.com/office/officeart/2005/8/layout/hierarchy1"/>
    <dgm:cxn modelId="{876ABFD2-0E36-4432-B04E-C03D8226E850}" type="presParOf" srcId="{14201835-03D8-4CA6-A4BE-635AFEF282E5}" destId="{62C66452-6322-40F3-9576-DB19657E0895}" srcOrd="1" destOrd="0" presId="urn:microsoft.com/office/officeart/2005/8/layout/hierarchy1"/>
    <dgm:cxn modelId="{3479729C-F383-46BB-9C7A-36BD444E2D03}" type="presParOf" srcId="{F9A247BA-7AB9-4497-8CF0-98EF45F41F5B}" destId="{5CC89314-48AF-43B8-A865-C32C400EFE04}" srcOrd="1" destOrd="0" presId="urn:microsoft.com/office/officeart/2005/8/layout/hierarchy1"/>
    <dgm:cxn modelId="{6826CC40-F001-4BDF-AC04-3A8436A06D8A}" type="presParOf" srcId="{5CC89314-48AF-43B8-A865-C32C400EFE04}" destId="{80CDB3CB-186A-442E-A205-7EAA440CB382}" srcOrd="0" destOrd="0" presId="urn:microsoft.com/office/officeart/2005/8/layout/hierarchy1"/>
    <dgm:cxn modelId="{99329928-23F7-4508-9911-39998979004C}" type="presParOf" srcId="{80CDB3CB-186A-442E-A205-7EAA440CB382}" destId="{280D0AE2-58F5-41E6-BAA2-B77BC5E37542}" srcOrd="0" destOrd="0" presId="urn:microsoft.com/office/officeart/2005/8/layout/hierarchy1"/>
    <dgm:cxn modelId="{C454DA2F-E1B7-46A0-A0AC-708F6C35C4F4}" type="presParOf" srcId="{80CDB3CB-186A-442E-A205-7EAA440CB382}" destId="{CCD1DBB4-1C34-4C18-8722-73073D269881}" srcOrd="1" destOrd="0" presId="urn:microsoft.com/office/officeart/2005/8/layout/hierarchy1"/>
    <dgm:cxn modelId="{A1C4EFE6-E01F-4231-8374-8EE2A45F54A9}" type="presParOf" srcId="{5CC89314-48AF-43B8-A865-C32C400EFE04}" destId="{EB9BD8FE-938D-4B33-888A-B785A292472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C34FF6-3D60-4ED5-8D51-9E69A60C8321}">
      <dsp:nvSpPr>
        <dsp:cNvPr id="0" name=""/>
        <dsp:cNvSpPr/>
      </dsp:nvSpPr>
      <dsp:spPr>
        <a:xfrm>
          <a:off x="3908384" y="253777"/>
          <a:ext cx="1663182" cy="8864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100" kern="1200" dirty="0"/>
        </a:p>
      </dsp:txBody>
      <dsp:txXfrm>
        <a:off x="4151951" y="383591"/>
        <a:ext cx="1176048" cy="626798"/>
      </dsp:txXfrm>
    </dsp:sp>
    <dsp:sp modelId="{432750E5-B055-42CF-899B-924B4F791AE6}">
      <dsp:nvSpPr>
        <dsp:cNvPr id="0" name=""/>
        <dsp:cNvSpPr/>
      </dsp:nvSpPr>
      <dsp:spPr>
        <a:xfrm rot="1300839">
          <a:off x="4415732" y="479568"/>
          <a:ext cx="977087" cy="565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4421733" y="561328"/>
        <a:ext cx="807442" cy="339290"/>
      </dsp:txXfrm>
    </dsp:sp>
    <dsp:sp modelId="{8B8028AB-5FC3-4ACA-A3A6-7A561C48C143}">
      <dsp:nvSpPr>
        <dsp:cNvPr id="0" name=""/>
        <dsp:cNvSpPr/>
      </dsp:nvSpPr>
      <dsp:spPr>
        <a:xfrm>
          <a:off x="3366723" y="-135220"/>
          <a:ext cx="2630389" cy="16182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b="1" kern="1200" dirty="0"/>
            <a:t>الاحتياجات</a:t>
          </a:r>
          <a:endParaRPr lang="fr-FR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/>
            <a:t>Besoins</a:t>
          </a:r>
        </a:p>
      </dsp:txBody>
      <dsp:txXfrm>
        <a:off x="3751935" y="101769"/>
        <a:ext cx="1859965" cy="1144282"/>
      </dsp:txXfrm>
    </dsp:sp>
    <dsp:sp modelId="{D95CE668-8D45-43A7-B952-1B6635915D74}">
      <dsp:nvSpPr>
        <dsp:cNvPr id="0" name=""/>
        <dsp:cNvSpPr/>
      </dsp:nvSpPr>
      <dsp:spPr>
        <a:xfrm rot="901219">
          <a:off x="6112106" y="569671"/>
          <a:ext cx="386655" cy="34803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>
        <a:off x="6113890" y="625748"/>
        <a:ext cx="282244" cy="208823"/>
      </dsp:txXfrm>
    </dsp:sp>
    <dsp:sp modelId="{0DEE3CC6-C216-41E5-990E-988B85284FF3}">
      <dsp:nvSpPr>
        <dsp:cNvPr id="0" name=""/>
        <dsp:cNvSpPr/>
      </dsp:nvSpPr>
      <dsp:spPr>
        <a:xfrm>
          <a:off x="6208223" y="261257"/>
          <a:ext cx="3382198" cy="25669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b="1" kern="1200" dirty="0"/>
            <a:t>تكوين </a:t>
          </a:r>
          <a:r>
            <a:rPr lang="ar-TN" sz="2400" b="1" kern="1200" dirty="0" err="1"/>
            <a:t>وتحسيس</a:t>
          </a:r>
          <a:br>
            <a:rPr lang="fr-FR" sz="2400" b="1" kern="1200" dirty="0"/>
          </a:br>
          <a:r>
            <a:rPr lang="fr-FR" sz="2400" b="1" kern="1200" dirty="0"/>
            <a:t>Information / Sensibilisation / Formation</a:t>
          </a:r>
        </a:p>
      </dsp:txBody>
      <dsp:txXfrm>
        <a:off x="6703534" y="637179"/>
        <a:ext cx="2391576" cy="1815112"/>
      </dsp:txXfrm>
    </dsp:sp>
    <dsp:sp modelId="{967E8CA1-1979-44F6-82FA-4BD9115DDF3F}">
      <dsp:nvSpPr>
        <dsp:cNvPr id="0" name=""/>
        <dsp:cNvSpPr/>
      </dsp:nvSpPr>
      <dsp:spPr>
        <a:xfrm rot="3001449">
          <a:off x="5147503" y="2222389"/>
          <a:ext cx="2323627" cy="565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5177830" y="2270484"/>
        <a:ext cx="2153982" cy="339290"/>
      </dsp:txXfrm>
    </dsp:sp>
    <dsp:sp modelId="{003482CA-9633-4284-94A3-35117E0D7830}">
      <dsp:nvSpPr>
        <dsp:cNvPr id="0" name=""/>
        <dsp:cNvSpPr/>
      </dsp:nvSpPr>
      <dsp:spPr>
        <a:xfrm>
          <a:off x="6473607" y="3350927"/>
          <a:ext cx="3134849" cy="25669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b="1" kern="1200" dirty="0" err="1"/>
            <a:t>مرافقة </a:t>
          </a:r>
          <a:r>
            <a:rPr lang="ar-TN" sz="2400" b="1" kern="1200" dirty="0"/>
            <a:t>/ توجيه</a:t>
          </a:r>
          <a:endParaRPr lang="fr-FR" sz="2400" b="1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Accompagnement / Coaching</a:t>
          </a:r>
        </a:p>
      </dsp:txBody>
      <dsp:txXfrm>
        <a:off x="6932695" y="3726849"/>
        <a:ext cx="2216673" cy="1815112"/>
      </dsp:txXfrm>
    </dsp:sp>
    <dsp:sp modelId="{F8B2993A-CB74-4147-8DBA-ACB06D18E267}">
      <dsp:nvSpPr>
        <dsp:cNvPr id="0" name=""/>
        <dsp:cNvSpPr/>
      </dsp:nvSpPr>
      <dsp:spPr>
        <a:xfrm rot="5400000">
          <a:off x="3659346" y="2555512"/>
          <a:ext cx="2161258" cy="565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>
        <a:off x="3744169" y="2583786"/>
        <a:ext cx="1991613" cy="339290"/>
      </dsp:txXfrm>
    </dsp:sp>
    <dsp:sp modelId="{AF348E80-D3C1-4D1D-9EED-2B01243F2467}">
      <dsp:nvSpPr>
        <dsp:cNvPr id="0" name=""/>
        <dsp:cNvSpPr/>
      </dsp:nvSpPr>
      <dsp:spPr>
        <a:xfrm>
          <a:off x="3245813" y="4192392"/>
          <a:ext cx="2988323" cy="22710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إطار قانوني و مؤسساتي</a:t>
          </a:r>
          <a:br>
            <a:rPr lang="ar-TN" sz="2000" b="1" kern="1200" dirty="0"/>
          </a:br>
          <a:r>
            <a:rPr lang="fr-FR" sz="2000" b="1" kern="1200" dirty="0"/>
            <a:t>Cadre juridique et institutionnel</a:t>
          </a:r>
        </a:p>
      </dsp:txBody>
      <dsp:txXfrm>
        <a:off x="3683443" y="4524981"/>
        <a:ext cx="2113063" cy="1605881"/>
      </dsp:txXfrm>
    </dsp:sp>
    <dsp:sp modelId="{77CC313E-0766-4FD4-BA5F-E563BA8072CA}">
      <dsp:nvSpPr>
        <dsp:cNvPr id="0" name=""/>
        <dsp:cNvSpPr/>
      </dsp:nvSpPr>
      <dsp:spPr>
        <a:xfrm rot="7712235">
          <a:off x="1979058" y="2352648"/>
          <a:ext cx="2243290" cy="56548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400" kern="1200"/>
        </a:p>
      </dsp:txBody>
      <dsp:txXfrm rot="10800000">
        <a:off x="2116727" y="2399396"/>
        <a:ext cx="2073645" cy="339290"/>
      </dsp:txXfrm>
    </dsp:sp>
    <dsp:sp modelId="{5E30B096-ECA4-446E-94E8-C4764D93D7A2}">
      <dsp:nvSpPr>
        <dsp:cNvPr id="0" name=""/>
        <dsp:cNvSpPr/>
      </dsp:nvSpPr>
      <dsp:spPr>
        <a:xfrm>
          <a:off x="59009" y="3476582"/>
          <a:ext cx="2889480" cy="25669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b="1" kern="1200" dirty="0"/>
            <a:t>النفاذ للتمويل</a:t>
          </a:r>
          <a:br>
            <a:rPr lang="fr-FR" sz="2400" b="1" kern="1200" dirty="0"/>
          </a:br>
          <a:r>
            <a:rPr lang="fr-FR" sz="2400" b="1" kern="1200" dirty="0"/>
            <a:t>Accès au Financement</a:t>
          </a:r>
        </a:p>
      </dsp:txBody>
      <dsp:txXfrm>
        <a:off x="482164" y="3852504"/>
        <a:ext cx="2043170" cy="1815112"/>
      </dsp:txXfrm>
    </dsp:sp>
    <dsp:sp modelId="{8C871B48-7541-4958-822D-3E55D297EBE1}">
      <dsp:nvSpPr>
        <dsp:cNvPr id="0" name=""/>
        <dsp:cNvSpPr/>
      </dsp:nvSpPr>
      <dsp:spPr>
        <a:xfrm rot="9790330">
          <a:off x="2889397" y="538435"/>
          <a:ext cx="381809" cy="34000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/>
        </a:p>
      </dsp:txBody>
      <dsp:txXfrm rot="10800000">
        <a:off x="2989213" y="591671"/>
        <a:ext cx="279809" cy="204001"/>
      </dsp:txXfrm>
    </dsp:sp>
    <dsp:sp modelId="{DDFA2F4E-985E-4C22-BC36-A53580F62D2C}">
      <dsp:nvSpPr>
        <dsp:cNvPr id="0" name=""/>
        <dsp:cNvSpPr/>
      </dsp:nvSpPr>
      <dsp:spPr>
        <a:xfrm>
          <a:off x="29897" y="467590"/>
          <a:ext cx="3125186" cy="236270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b="1" kern="1200" dirty="0"/>
            <a:t>دعم قدرات </a:t>
          </a:r>
          <a:br>
            <a:rPr lang="ar-TN" sz="2400" b="1" kern="1200" dirty="0"/>
          </a:br>
          <a:r>
            <a:rPr lang="ar-TN" sz="2400" b="1" kern="1200" dirty="0"/>
            <a:t>مؤسسات الإحاطة</a:t>
          </a:r>
          <a:br>
            <a:rPr lang="ar-TN" sz="2400" b="1" kern="1200" dirty="0"/>
          </a:br>
          <a:r>
            <a:rPr lang="fr-FR" sz="2400" b="1" kern="1200" dirty="0"/>
            <a:t>Support des structures d’appui</a:t>
          </a:r>
        </a:p>
      </dsp:txBody>
      <dsp:txXfrm>
        <a:off x="487570" y="813599"/>
        <a:ext cx="2209840" cy="1670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FFE71-DA98-426F-AC6C-5B4DBDFD3644}">
      <dsp:nvSpPr>
        <dsp:cNvPr id="0" name=""/>
        <dsp:cNvSpPr/>
      </dsp:nvSpPr>
      <dsp:spPr>
        <a:xfrm>
          <a:off x="4737100" y="3086100"/>
          <a:ext cx="3771900" cy="37719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200" b="1" kern="1200"/>
            <a:t>الاستراتيجية الوطنية للتمكين الاقتصادي والاجتماعي للنساء في المناطق الريفية</a:t>
          </a:r>
          <a:endParaRPr lang="fr-FR" sz="2200" b="1" kern="1200" dirty="0"/>
        </a:p>
      </dsp:txBody>
      <dsp:txXfrm>
        <a:off x="5495420" y="3969650"/>
        <a:ext cx="2255260" cy="1938834"/>
      </dsp:txXfrm>
    </dsp:sp>
    <dsp:sp modelId="{58213105-226B-407A-A08E-9063F733D389}">
      <dsp:nvSpPr>
        <dsp:cNvPr id="0" name=""/>
        <dsp:cNvSpPr/>
      </dsp:nvSpPr>
      <dsp:spPr>
        <a:xfrm>
          <a:off x="2542540" y="2194560"/>
          <a:ext cx="2743200" cy="274320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200" b="1" kern="1200" dirty="0"/>
            <a:t>برنامج ترسيخ المساواة بين النساء والرجال</a:t>
          </a:r>
          <a:endParaRPr lang="fr-FR" sz="2200" b="1" kern="1200" dirty="0"/>
        </a:p>
      </dsp:txBody>
      <dsp:txXfrm>
        <a:off x="3233149" y="2889343"/>
        <a:ext cx="1361982" cy="1353634"/>
      </dsp:txXfrm>
    </dsp:sp>
    <dsp:sp modelId="{76F35D34-9020-462B-9723-4FD8E82356C9}">
      <dsp:nvSpPr>
        <dsp:cNvPr id="0" name=""/>
        <dsp:cNvSpPr/>
      </dsp:nvSpPr>
      <dsp:spPr>
        <a:xfrm rot="20700000">
          <a:off x="4079011" y="302031"/>
          <a:ext cx="2687776" cy="268777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200" b="1" kern="1200" dirty="0"/>
            <a:t>الخطة الوطنية لدفع المبادرة النسائية</a:t>
          </a:r>
          <a:endParaRPr lang="fr-FR" sz="2200" b="1" kern="1200" dirty="0"/>
        </a:p>
      </dsp:txBody>
      <dsp:txXfrm rot="-20700000">
        <a:off x="4668520" y="891540"/>
        <a:ext cx="1508760" cy="1508760"/>
      </dsp:txXfrm>
    </dsp:sp>
    <dsp:sp modelId="{1A4184F7-A269-4FCB-9EA2-57B1EB6C6800}">
      <dsp:nvSpPr>
        <dsp:cNvPr id="0" name=""/>
        <dsp:cNvSpPr/>
      </dsp:nvSpPr>
      <dsp:spPr>
        <a:xfrm>
          <a:off x="4477260" y="2499588"/>
          <a:ext cx="4828032" cy="4828032"/>
        </a:xfrm>
        <a:prstGeom prst="circularArrow">
          <a:avLst>
            <a:gd name="adj1" fmla="val 4687"/>
            <a:gd name="adj2" fmla="val 299029"/>
            <a:gd name="adj3" fmla="val 2556741"/>
            <a:gd name="adj4" fmla="val 15776484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AD5FA-75BD-4B33-B14B-8EF65FD439A7}">
      <dsp:nvSpPr>
        <dsp:cNvPr id="0" name=""/>
        <dsp:cNvSpPr/>
      </dsp:nvSpPr>
      <dsp:spPr>
        <a:xfrm>
          <a:off x="2056724" y="1576162"/>
          <a:ext cx="3507867" cy="3507867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46A8C-6250-4F73-8E0A-59D61A5A8D44}">
      <dsp:nvSpPr>
        <dsp:cNvPr id="0" name=""/>
        <dsp:cNvSpPr/>
      </dsp:nvSpPr>
      <dsp:spPr>
        <a:xfrm>
          <a:off x="3457301" y="-298123"/>
          <a:ext cx="3782187" cy="3782187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08C33-09E5-4C57-BBA1-E2D182F571DE}">
      <dsp:nvSpPr>
        <dsp:cNvPr id="0" name=""/>
        <dsp:cNvSpPr/>
      </dsp:nvSpPr>
      <dsp:spPr>
        <a:xfrm>
          <a:off x="704453" y="3801312"/>
          <a:ext cx="859482" cy="409035"/>
        </a:xfrm>
        <a:custGeom>
          <a:avLst/>
          <a:gdLst/>
          <a:ahLst/>
          <a:cxnLst/>
          <a:rect l="0" t="0" r="0" b="0"/>
          <a:pathLst>
            <a:path>
              <a:moveTo>
                <a:pt x="859482" y="0"/>
              </a:moveTo>
              <a:lnTo>
                <a:pt x="859482" y="278745"/>
              </a:lnTo>
              <a:lnTo>
                <a:pt x="0" y="278745"/>
              </a:lnTo>
              <a:lnTo>
                <a:pt x="0" y="4090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A35445-6F42-4AD7-812E-4C4A9D8F96E2}">
      <dsp:nvSpPr>
        <dsp:cNvPr id="0" name=""/>
        <dsp:cNvSpPr/>
      </dsp:nvSpPr>
      <dsp:spPr>
        <a:xfrm>
          <a:off x="1563935" y="3801312"/>
          <a:ext cx="859482" cy="409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745"/>
              </a:lnTo>
              <a:lnTo>
                <a:pt x="859482" y="278745"/>
              </a:lnTo>
              <a:lnTo>
                <a:pt x="859482" y="4090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1A455C-FE02-4B4C-8937-FBB8A04C54F4}">
      <dsp:nvSpPr>
        <dsp:cNvPr id="0" name=""/>
        <dsp:cNvSpPr/>
      </dsp:nvSpPr>
      <dsp:spPr>
        <a:xfrm>
          <a:off x="1563935" y="2499196"/>
          <a:ext cx="3437929" cy="409035"/>
        </a:xfrm>
        <a:custGeom>
          <a:avLst/>
          <a:gdLst/>
          <a:ahLst/>
          <a:cxnLst/>
          <a:rect l="0" t="0" r="0" b="0"/>
          <a:pathLst>
            <a:path>
              <a:moveTo>
                <a:pt x="3437929" y="0"/>
              </a:moveTo>
              <a:lnTo>
                <a:pt x="3437929" y="278745"/>
              </a:lnTo>
              <a:lnTo>
                <a:pt x="0" y="278745"/>
              </a:lnTo>
              <a:lnTo>
                <a:pt x="0" y="4090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DDE6AC-9F90-4202-AFA0-41BA0E19874A}">
      <dsp:nvSpPr>
        <dsp:cNvPr id="0" name=""/>
        <dsp:cNvSpPr/>
      </dsp:nvSpPr>
      <dsp:spPr>
        <a:xfrm>
          <a:off x="4142382" y="3801312"/>
          <a:ext cx="859482" cy="409035"/>
        </a:xfrm>
        <a:custGeom>
          <a:avLst/>
          <a:gdLst/>
          <a:ahLst/>
          <a:cxnLst/>
          <a:rect l="0" t="0" r="0" b="0"/>
          <a:pathLst>
            <a:path>
              <a:moveTo>
                <a:pt x="859482" y="0"/>
              </a:moveTo>
              <a:lnTo>
                <a:pt x="859482" y="278745"/>
              </a:lnTo>
              <a:lnTo>
                <a:pt x="0" y="278745"/>
              </a:lnTo>
              <a:lnTo>
                <a:pt x="0" y="4090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553D78-F950-4E7D-95BC-BE9C8780A733}">
      <dsp:nvSpPr>
        <dsp:cNvPr id="0" name=""/>
        <dsp:cNvSpPr/>
      </dsp:nvSpPr>
      <dsp:spPr>
        <a:xfrm>
          <a:off x="5001865" y="3801312"/>
          <a:ext cx="859482" cy="409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745"/>
              </a:lnTo>
              <a:lnTo>
                <a:pt x="859482" y="278745"/>
              </a:lnTo>
              <a:lnTo>
                <a:pt x="859482" y="4090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259B91-0FCF-4454-A96C-0E54182C9010}">
      <dsp:nvSpPr>
        <dsp:cNvPr id="0" name=""/>
        <dsp:cNvSpPr/>
      </dsp:nvSpPr>
      <dsp:spPr>
        <a:xfrm>
          <a:off x="4956145" y="2499196"/>
          <a:ext cx="91440" cy="4090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0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4BA1FB-4B99-45BA-8BBF-C231212DF0F8}">
      <dsp:nvSpPr>
        <dsp:cNvPr id="0" name=""/>
        <dsp:cNvSpPr/>
      </dsp:nvSpPr>
      <dsp:spPr>
        <a:xfrm>
          <a:off x="7580312" y="3801312"/>
          <a:ext cx="859482" cy="409035"/>
        </a:xfrm>
        <a:custGeom>
          <a:avLst/>
          <a:gdLst/>
          <a:ahLst/>
          <a:cxnLst/>
          <a:rect l="0" t="0" r="0" b="0"/>
          <a:pathLst>
            <a:path>
              <a:moveTo>
                <a:pt x="859482" y="0"/>
              </a:moveTo>
              <a:lnTo>
                <a:pt x="859482" y="278745"/>
              </a:lnTo>
              <a:lnTo>
                <a:pt x="0" y="278745"/>
              </a:lnTo>
              <a:lnTo>
                <a:pt x="0" y="4090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DE1FD7-A010-4627-9F7E-4AB743FDCC44}">
      <dsp:nvSpPr>
        <dsp:cNvPr id="0" name=""/>
        <dsp:cNvSpPr/>
      </dsp:nvSpPr>
      <dsp:spPr>
        <a:xfrm>
          <a:off x="8439794" y="3801312"/>
          <a:ext cx="859482" cy="409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745"/>
              </a:lnTo>
              <a:lnTo>
                <a:pt x="859482" y="278745"/>
              </a:lnTo>
              <a:lnTo>
                <a:pt x="859482" y="409035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BF29DE-A65C-47C3-B8D3-63AF7D9D1C99}">
      <dsp:nvSpPr>
        <dsp:cNvPr id="0" name=""/>
        <dsp:cNvSpPr/>
      </dsp:nvSpPr>
      <dsp:spPr>
        <a:xfrm>
          <a:off x="5001865" y="2499196"/>
          <a:ext cx="3437929" cy="4090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745"/>
              </a:lnTo>
              <a:lnTo>
                <a:pt x="3437929" y="278745"/>
              </a:lnTo>
              <a:lnTo>
                <a:pt x="3437929" y="409035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1CB3B8-3D5A-480F-B5BB-0D224CF2A632}">
      <dsp:nvSpPr>
        <dsp:cNvPr id="0" name=""/>
        <dsp:cNvSpPr/>
      </dsp:nvSpPr>
      <dsp:spPr>
        <a:xfrm>
          <a:off x="4298652" y="1606115"/>
          <a:ext cx="1406425" cy="8930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4B8D6-FBF0-4BD4-98E1-3B273C9E7D08}">
      <dsp:nvSpPr>
        <dsp:cNvPr id="0" name=""/>
        <dsp:cNvSpPr/>
      </dsp:nvSpPr>
      <dsp:spPr>
        <a:xfrm>
          <a:off x="4454921" y="1754571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2500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1500" b="1" kern="1200" dirty="0" err="1"/>
            <a:t>مؤسسة /</a:t>
          </a:r>
          <a:r>
            <a:rPr lang="ar-TN" sz="1500" b="1" kern="1200" dirty="0"/>
            <a:t> </a:t>
          </a:r>
          <a:r>
            <a:rPr lang="fr-FR" sz="1500" b="1" kern="1200" dirty="0"/>
            <a:t>Entreprises</a:t>
          </a:r>
        </a:p>
      </dsp:txBody>
      <dsp:txXfrm>
        <a:off x="4481078" y="1780728"/>
        <a:ext cx="1354111" cy="840766"/>
      </dsp:txXfrm>
    </dsp:sp>
    <dsp:sp modelId="{506DA168-CE42-476C-ABD4-6569A2146568}">
      <dsp:nvSpPr>
        <dsp:cNvPr id="0" name=""/>
        <dsp:cNvSpPr/>
      </dsp:nvSpPr>
      <dsp:spPr>
        <a:xfrm>
          <a:off x="7736582" y="2908231"/>
          <a:ext cx="1406425" cy="8930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D10D2-8295-4D55-B38D-8A28C567885B}">
      <dsp:nvSpPr>
        <dsp:cNvPr id="0" name=""/>
        <dsp:cNvSpPr/>
      </dsp:nvSpPr>
      <dsp:spPr>
        <a:xfrm>
          <a:off x="7892851" y="3056687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2016</a:t>
          </a:r>
        </a:p>
      </dsp:txBody>
      <dsp:txXfrm>
        <a:off x="7919008" y="3082844"/>
        <a:ext cx="1354111" cy="840766"/>
      </dsp:txXfrm>
    </dsp:sp>
    <dsp:sp modelId="{3CEFE8AE-6CF4-4892-B592-DCF3B96E3A2E}">
      <dsp:nvSpPr>
        <dsp:cNvPr id="0" name=""/>
        <dsp:cNvSpPr/>
      </dsp:nvSpPr>
      <dsp:spPr>
        <a:xfrm>
          <a:off x="8596064" y="4210347"/>
          <a:ext cx="1406425" cy="893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9AFCE-2B67-45D3-89A7-85024CD442C6}">
      <dsp:nvSpPr>
        <dsp:cNvPr id="0" name=""/>
        <dsp:cNvSpPr/>
      </dsp:nvSpPr>
      <dsp:spPr>
        <a:xfrm>
          <a:off x="8752333" y="4358803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529</a:t>
          </a:r>
        </a:p>
      </dsp:txBody>
      <dsp:txXfrm>
        <a:off x="8778490" y="4384960"/>
        <a:ext cx="1354111" cy="840766"/>
      </dsp:txXfrm>
    </dsp:sp>
    <dsp:sp modelId="{6A4D8ED2-FBB0-445E-A82A-1355BECD4878}">
      <dsp:nvSpPr>
        <dsp:cNvPr id="0" name=""/>
        <dsp:cNvSpPr/>
      </dsp:nvSpPr>
      <dsp:spPr>
        <a:xfrm>
          <a:off x="6877099" y="4210347"/>
          <a:ext cx="1406425" cy="893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9E5A0-C33E-40FB-98A8-B3CB9849B0C4}">
      <dsp:nvSpPr>
        <dsp:cNvPr id="0" name=""/>
        <dsp:cNvSpPr/>
      </dsp:nvSpPr>
      <dsp:spPr>
        <a:xfrm>
          <a:off x="7033369" y="4358803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3.665 MD</a:t>
          </a:r>
        </a:p>
      </dsp:txBody>
      <dsp:txXfrm>
        <a:off x="7059526" y="4384960"/>
        <a:ext cx="1354111" cy="840766"/>
      </dsp:txXfrm>
    </dsp:sp>
    <dsp:sp modelId="{9B33A1AF-72EA-431A-820C-7C10E62495AB}">
      <dsp:nvSpPr>
        <dsp:cNvPr id="0" name=""/>
        <dsp:cNvSpPr/>
      </dsp:nvSpPr>
      <dsp:spPr>
        <a:xfrm>
          <a:off x="4298652" y="2908231"/>
          <a:ext cx="1406425" cy="8930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F6960-0446-49C6-87D7-64577A1F7567}">
      <dsp:nvSpPr>
        <dsp:cNvPr id="0" name=""/>
        <dsp:cNvSpPr/>
      </dsp:nvSpPr>
      <dsp:spPr>
        <a:xfrm>
          <a:off x="4454921" y="3056687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2017</a:t>
          </a:r>
        </a:p>
      </dsp:txBody>
      <dsp:txXfrm>
        <a:off x="4481078" y="3082844"/>
        <a:ext cx="1354111" cy="840766"/>
      </dsp:txXfrm>
    </dsp:sp>
    <dsp:sp modelId="{DE39B98A-547D-49DC-8C16-CA16FBC2A3C8}">
      <dsp:nvSpPr>
        <dsp:cNvPr id="0" name=""/>
        <dsp:cNvSpPr/>
      </dsp:nvSpPr>
      <dsp:spPr>
        <a:xfrm>
          <a:off x="5158134" y="4210347"/>
          <a:ext cx="1406425" cy="893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DA00E-B06C-487B-A2B9-8C753C9D3BE3}">
      <dsp:nvSpPr>
        <dsp:cNvPr id="0" name=""/>
        <dsp:cNvSpPr/>
      </dsp:nvSpPr>
      <dsp:spPr>
        <a:xfrm>
          <a:off x="5314404" y="4358803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1300</a:t>
          </a:r>
        </a:p>
      </dsp:txBody>
      <dsp:txXfrm>
        <a:off x="5340561" y="4384960"/>
        <a:ext cx="1354111" cy="840766"/>
      </dsp:txXfrm>
    </dsp:sp>
    <dsp:sp modelId="{D585241F-D572-4922-BAF5-C482A0228283}">
      <dsp:nvSpPr>
        <dsp:cNvPr id="0" name=""/>
        <dsp:cNvSpPr/>
      </dsp:nvSpPr>
      <dsp:spPr>
        <a:xfrm>
          <a:off x="3439169" y="4210347"/>
          <a:ext cx="1406425" cy="893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87DE8-623D-446E-81AB-DC35C4A74908}">
      <dsp:nvSpPr>
        <dsp:cNvPr id="0" name=""/>
        <dsp:cNvSpPr/>
      </dsp:nvSpPr>
      <dsp:spPr>
        <a:xfrm>
          <a:off x="3595439" y="4358803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9.000 MD</a:t>
          </a:r>
        </a:p>
      </dsp:txBody>
      <dsp:txXfrm>
        <a:off x="3621596" y="4384960"/>
        <a:ext cx="1354111" cy="840766"/>
      </dsp:txXfrm>
    </dsp:sp>
    <dsp:sp modelId="{31B13F58-519C-49F3-98C1-70CC89C417C7}">
      <dsp:nvSpPr>
        <dsp:cNvPr id="0" name=""/>
        <dsp:cNvSpPr/>
      </dsp:nvSpPr>
      <dsp:spPr>
        <a:xfrm>
          <a:off x="860722" y="2908231"/>
          <a:ext cx="1406425" cy="89308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608D87-BF7D-4AA9-BE40-0D09CAB0CEC2}">
      <dsp:nvSpPr>
        <dsp:cNvPr id="0" name=""/>
        <dsp:cNvSpPr/>
      </dsp:nvSpPr>
      <dsp:spPr>
        <a:xfrm>
          <a:off x="1016992" y="3056687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2018</a:t>
          </a:r>
        </a:p>
      </dsp:txBody>
      <dsp:txXfrm>
        <a:off x="1043149" y="3082844"/>
        <a:ext cx="1354111" cy="840766"/>
      </dsp:txXfrm>
    </dsp:sp>
    <dsp:sp modelId="{DDF7CFAF-8776-40A8-954E-FCB79FF54D88}">
      <dsp:nvSpPr>
        <dsp:cNvPr id="0" name=""/>
        <dsp:cNvSpPr/>
      </dsp:nvSpPr>
      <dsp:spPr>
        <a:xfrm>
          <a:off x="1720205" y="4210347"/>
          <a:ext cx="1406425" cy="893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BC2C0-80D7-4265-B58A-9F45294549C1}">
      <dsp:nvSpPr>
        <dsp:cNvPr id="0" name=""/>
        <dsp:cNvSpPr/>
      </dsp:nvSpPr>
      <dsp:spPr>
        <a:xfrm>
          <a:off x="1876474" y="4358803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671</a:t>
          </a:r>
        </a:p>
      </dsp:txBody>
      <dsp:txXfrm>
        <a:off x="1902631" y="4384960"/>
        <a:ext cx="1354111" cy="840766"/>
      </dsp:txXfrm>
    </dsp:sp>
    <dsp:sp modelId="{C3E12566-982E-4374-A197-30A3FE34D948}">
      <dsp:nvSpPr>
        <dsp:cNvPr id="0" name=""/>
        <dsp:cNvSpPr/>
      </dsp:nvSpPr>
      <dsp:spPr>
        <a:xfrm>
          <a:off x="1240" y="4210347"/>
          <a:ext cx="1406425" cy="89308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6AE27D-B976-45D4-B87B-B9CE8E0E7454}">
      <dsp:nvSpPr>
        <dsp:cNvPr id="0" name=""/>
        <dsp:cNvSpPr/>
      </dsp:nvSpPr>
      <dsp:spPr>
        <a:xfrm>
          <a:off x="157509" y="4358803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4.335 MD</a:t>
          </a:r>
        </a:p>
      </dsp:txBody>
      <dsp:txXfrm>
        <a:off x="183666" y="4384960"/>
        <a:ext cx="1354111" cy="840766"/>
      </dsp:txXfrm>
    </dsp:sp>
    <dsp:sp modelId="{280D0AE2-58F5-41E6-BAA2-B77BC5E37542}">
      <dsp:nvSpPr>
        <dsp:cNvPr id="0" name=""/>
        <dsp:cNvSpPr/>
      </dsp:nvSpPr>
      <dsp:spPr>
        <a:xfrm>
          <a:off x="2579687" y="1606115"/>
          <a:ext cx="1406425" cy="89308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1DBB4-1C34-4C18-8722-73073D269881}">
      <dsp:nvSpPr>
        <dsp:cNvPr id="0" name=""/>
        <dsp:cNvSpPr/>
      </dsp:nvSpPr>
      <dsp:spPr>
        <a:xfrm>
          <a:off x="2735957" y="1754571"/>
          <a:ext cx="1406425" cy="89308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b="1" kern="1200" dirty="0"/>
            <a:t>16.000</a:t>
          </a:r>
          <a:br>
            <a:rPr lang="fr-FR" sz="1500" b="1" kern="1200" dirty="0"/>
          </a:br>
          <a:r>
            <a:rPr lang="ar-TN" sz="1500" b="1" kern="1200" dirty="0"/>
            <a:t>مليون </a:t>
          </a:r>
          <a:r>
            <a:rPr lang="ar-TN" sz="1500" b="1" kern="1200" dirty="0" err="1"/>
            <a:t>دينار /</a:t>
          </a:r>
          <a:r>
            <a:rPr lang="ar-TN" sz="1500" b="1" kern="1200" dirty="0"/>
            <a:t> </a:t>
          </a:r>
          <a:r>
            <a:rPr lang="fr-FR" sz="1500" b="1" kern="1200" dirty="0"/>
            <a:t>Millions dinars</a:t>
          </a:r>
        </a:p>
      </dsp:txBody>
      <dsp:txXfrm>
        <a:off x="2762114" y="1780728"/>
        <a:ext cx="1354111" cy="8407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CC487-C0E0-4246-B020-E4772D3B9A74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C540A-8650-4579-BC6E-D3A6ED3A407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57981-3BB8-4D15-B109-1659AC6C4F24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E3EBC-BBD7-48D2-8926-F52061430EF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38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2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674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646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82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31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413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406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546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27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218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26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31369-188E-4AB3-93BD-499D693EFC61}" type="datetimeFigureOut">
              <a:rPr lang="fr-FR" smtClean="0"/>
              <a:pPr/>
              <a:t>27/06/2018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CB8E2-C5B3-4DB9-B39D-9FA7EEAA2E1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57561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6857" y="3106051"/>
            <a:ext cx="4586522" cy="1712625"/>
          </a:xfrm>
        </p:spPr>
        <p:txBody>
          <a:bodyPr>
            <a:noAutofit/>
          </a:bodyPr>
          <a:lstStyle/>
          <a:p>
            <a:pPr rtl="1"/>
            <a:r>
              <a:rPr lang="ar-TN" sz="4800" b="1" dirty="0"/>
              <a:t>التمكين الاقتصادي للنساء</a:t>
            </a:r>
            <a:endParaRPr lang="fr-FR" sz="3200" b="1" dirty="0"/>
          </a:p>
        </p:txBody>
      </p:sp>
      <p:pic>
        <p:nvPicPr>
          <p:cNvPr id="10" name="Image 9" descr="logo M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90" y="385028"/>
            <a:ext cx="1279873" cy="1609815"/>
          </a:xfrm>
          <a:prstGeom prst="rect">
            <a:avLst/>
          </a:prstGeom>
        </p:spPr>
      </p:pic>
      <p:pic>
        <p:nvPicPr>
          <p:cNvPr id="13" name="Image 12" descr="Logo Républiqu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746391" y="290286"/>
            <a:ext cx="1209907" cy="1908628"/>
          </a:xfrm>
          <a:prstGeom prst="rect">
            <a:avLst/>
          </a:prstGeom>
        </p:spPr>
      </p:pic>
      <p:sp>
        <p:nvSpPr>
          <p:cNvPr id="15" name="ZoneTexte 14"/>
          <p:cNvSpPr txBox="1"/>
          <p:nvPr/>
        </p:nvSpPr>
        <p:spPr>
          <a:xfrm>
            <a:off x="6952339" y="435420"/>
            <a:ext cx="37591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TN" sz="2800" dirty="0"/>
              <a:t>الجمهورية التونسية</a:t>
            </a:r>
            <a:br>
              <a:rPr lang="ar-TN" sz="2800" dirty="0"/>
            </a:br>
            <a:r>
              <a:rPr lang="ar-TN" sz="2800" dirty="0"/>
              <a:t>وزارة المرأة والأسرة والطفولة وكبار السن</a:t>
            </a:r>
            <a:endParaRPr lang="fr-FR" sz="2800" dirty="0"/>
          </a:p>
        </p:txBody>
      </p:sp>
      <p:sp>
        <p:nvSpPr>
          <p:cNvPr id="11" name="ZoneTexte 10"/>
          <p:cNvSpPr txBox="1"/>
          <p:nvPr/>
        </p:nvSpPr>
        <p:spPr>
          <a:xfrm>
            <a:off x="1894213" y="413652"/>
            <a:ext cx="375917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500" dirty="0"/>
              <a:t>République Tunisienne</a:t>
            </a:r>
            <a:br>
              <a:rPr lang="ar-TN" sz="2500" dirty="0"/>
            </a:br>
            <a:r>
              <a:rPr lang="fr-FR" sz="2500" dirty="0"/>
              <a:t>Ministère de la Femme, Famille, Enfance &amp; Seniors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22514" y="3178627"/>
            <a:ext cx="5921829" cy="142959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Autonomisation économique des Femmes</a:t>
            </a:r>
            <a:endParaRPr kumimoji="0" lang="fr-FR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6605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1562" y="682170"/>
            <a:ext cx="9144000" cy="5225143"/>
          </a:xfrm>
        </p:spPr>
        <p:txBody>
          <a:bodyPr>
            <a:noAutofit/>
          </a:bodyPr>
          <a:lstStyle/>
          <a:p>
            <a:pPr algn="r" rtl="1"/>
            <a:br>
              <a:rPr lang="ar-TN" sz="3600" dirty="0">
                <a:latin typeface="+mn-lt"/>
              </a:rPr>
            </a:br>
            <a:br>
              <a:rPr lang="ar-TN" sz="3600" dirty="0">
                <a:latin typeface="+mn-lt"/>
              </a:rPr>
            </a:br>
            <a:endParaRPr lang="fr-FR" sz="3600" dirty="0">
              <a:latin typeface="+mn-lt"/>
            </a:endParaRPr>
          </a:p>
        </p:txBody>
      </p:sp>
      <p:sp>
        <p:nvSpPr>
          <p:cNvPr id="6" name="Flowchart: Manual Input 5"/>
          <p:cNvSpPr/>
          <p:nvPr/>
        </p:nvSpPr>
        <p:spPr>
          <a:xfrm rot="16200000">
            <a:off x="7550203" y="2246746"/>
            <a:ext cx="6858002" cy="2364509"/>
          </a:xfrm>
          <a:prstGeom prst="flowChartManualInpu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1074" y="2144955"/>
            <a:ext cx="1990725" cy="1106262"/>
          </a:xfrm>
        </p:spPr>
        <p:txBody>
          <a:bodyPr>
            <a:noAutofit/>
          </a:bodyPr>
          <a:lstStyle/>
          <a:p>
            <a:pPr rtl="1"/>
            <a:r>
              <a:rPr lang="ar-TN" sz="2600" b="1" dirty="0">
                <a:solidFill>
                  <a:srgbClr val="275B56"/>
                </a:solidFill>
                <a:cs typeface="Times New Roman" panose="02020603050405020304" pitchFamily="18" charset="0"/>
              </a:rPr>
              <a:t>مجالات التمكين الاقتصادي للنساء</a:t>
            </a:r>
            <a:endParaRPr lang="fr-FR" sz="2600" b="1" dirty="0">
              <a:solidFill>
                <a:srgbClr val="275B56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Image 4" descr="logo M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3762" y="5087650"/>
            <a:ext cx="1279873" cy="1609815"/>
          </a:xfrm>
          <a:prstGeom prst="rect">
            <a:avLst/>
          </a:prstGeom>
        </p:spPr>
      </p:pic>
      <p:graphicFrame>
        <p:nvGraphicFramePr>
          <p:cNvPr id="7" name="Diagramme 6"/>
          <p:cNvGraphicFramePr/>
          <p:nvPr/>
        </p:nvGraphicFramePr>
        <p:xfrm>
          <a:off x="246743" y="333829"/>
          <a:ext cx="9608457" cy="6328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Subtitle 2"/>
          <p:cNvSpPr txBox="1">
            <a:spLocks/>
          </p:cNvSpPr>
          <p:nvPr/>
        </p:nvSpPr>
        <p:spPr>
          <a:xfrm>
            <a:off x="9985828" y="3106047"/>
            <a:ext cx="2249714" cy="15094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sz="2200" b="1" dirty="0">
                <a:solidFill>
                  <a:srgbClr val="275B56"/>
                </a:solidFill>
                <a:cs typeface="Times New Roman" panose="02020603050405020304" pitchFamily="18" charset="0"/>
              </a:rPr>
              <a:t>Domaines d’autonomisation économiques </a:t>
            </a:r>
            <a:br>
              <a:rPr lang="fr-FR" sz="2200" b="1" dirty="0">
                <a:solidFill>
                  <a:srgbClr val="275B56"/>
                </a:solidFill>
                <a:cs typeface="Times New Roman" panose="02020603050405020304" pitchFamily="18" charset="0"/>
              </a:rPr>
            </a:br>
            <a:r>
              <a:rPr lang="fr-FR" sz="2200" b="1" dirty="0">
                <a:solidFill>
                  <a:srgbClr val="275B56"/>
                </a:solidFill>
                <a:cs typeface="Times New Roman" panose="02020603050405020304" pitchFamily="18" charset="0"/>
              </a:rPr>
              <a:t>des Femmes</a:t>
            </a:r>
            <a:endParaRPr kumimoji="0" lang="fr-FR" sz="2200" b="1" i="0" u="none" strike="noStrike" kern="1200" cap="none" spc="0" normalizeH="0" baseline="0" noProof="0" dirty="0">
              <a:ln>
                <a:noFill/>
              </a:ln>
              <a:solidFill>
                <a:srgbClr val="275B56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Image 8" descr="Logo République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0528681" y="58062"/>
            <a:ext cx="1209907" cy="1908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28359"/>
      </p:ext>
    </p:extLst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6200000">
            <a:off x="7550203" y="2246746"/>
            <a:ext cx="6858002" cy="2364509"/>
          </a:xfrm>
          <a:prstGeom prst="flowChartManualInpu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47533" y="2435229"/>
            <a:ext cx="1990725" cy="685341"/>
          </a:xfrm>
        </p:spPr>
        <p:txBody>
          <a:bodyPr>
            <a:noAutofit/>
          </a:bodyPr>
          <a:lstStyle/>
          <a:p>
            <a:pPr rtl="1"/>
            <a:r>
              <a:rPr lang="ar-TN" sz="2600" b="1" dirty="0">
                <a:solidFill>
                  <a:srgbClr val="275B56"/>
                </a:solidFill>
                <a:cs typeface="Times New Roman" panose="02020603050405020304" pitchFamily="18" charset="0"/>
              </a:rPr>
              <a:t>الخطط والبرامج</a:t>
            </a:r>
            <a:endParaRPr lang="fr-FR" sz="2600" b="1" dirty="0">
              <a:solidFill>
                <a:srgbClr val="275B56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Image 4" descr="logo M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3762" y="4782856"/>
            <a:ext cx="1279873" cy="1609815"/>
          </a:xfrm>
          <a:prstGeom prst="rect">
            <a:avLst/>
          </a:prstGeom>
        </p:spPr>
      </p:pic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624114" y="1973943"/>
            <a:ext cx="9144000" cy="4209143"/>
          </a:xfrm>
        </p:spPr>
        <p:txBody>
          <a:bodyPr>
            <a:normAutofit/>
          </a:bodyPr>
          <a:lstStyle/>
          <a:p>
            <a:pPr algn="r" rtl="1"/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0054793" y="3458469"/>
            <a:ext cx="1990725" cy="9974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275B56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Programmes &amp; Projets</a:t>
            </a:r>
          </a:p>
        </p:txBody>
      </p:sp>
      <p:pic>
        <p:nvPicPr>
          <p:cNvPr id="9" name="Image 8" descr="Logo Républiqu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28681" y="72576"/>
            <a:ext cx="1209907" cy="1908628"/>
          </a:xfrm>
          <a:prstGeom prst="rect">
            <a:avLst/>
          </a:prstGeom>
        </p:spPr>
      </p:pic>
      <p:graphicFrame>
        <p:nvGraphicFramePr>
          <p:cNvPr id="10" name="Diagramme 9"/>
          <p:cNvGraphicFramePr/>
          <p:nvPr/>
        </p:nvGraphicFramePr>
        <p:xfrm>
          <a:off x="1" y="0"/>
          <a:ext cx="10160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193283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Manual Input 5"/>
          <p:cNvSpPr/>
          <p:nvPr/>
        </p:nvSpPr>
        <p:spPr>
          <a:xfrm rot="16200000">
            <a:off x="7550203" y="2246746"/>
            <a:ext cx="6858002" cy="2364509"/>
          </a:xfrm>
          <a:prstGeom prst="flowChartManualInpu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47533" y="2177143"/>
            <a:ext cx="1990725" cy="1190171"/>
          </a:xfrm>
        </p:spPr>
        <p:txBody>
          <a:bodyPr>
            <a:noAutofit/>
          </a:bodyPr>
          <a:lstStyle/>
          <a:p>
            <a:pPr rtl="1"/>
            <a:r>
              <a:rPr lang="ar-TN" sz="2600" b="1" dirty="0">
                <a:solidFill>
                  <a:srgbClr val="275B56"/>
                </a:solidFill>
                <a:cs typeface="Times New Roman" panose="02020603050405020304" pitchFamily="18" charset="0"/>
              </a:rPr>
              <a:t>المؤسسات النسائية المدعومة</a:t>
            </a:r>
            <a:endParaRPr lang="fr-FR" sz="2600" b="1" dirty="0">
              <a:solidFill>
                <a:srgbClr val="275B56"/>
              </a:solidFill>
              <a:cs typeface="Times New Roman" panose="02020603050405020304" pitchFamily="18" charset="0"/>
            </a:endParaRPr>
          </a:p>
        </p:txBody>
      </p:sp>
      <p:pic>
        <p:nvPicPr>
          <p:cNvPr id="5" name="Image 4" descr="logo MF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3762" y="4782856"/>
            <a:ext cx="1279873" cy="1609815"/>
          </a:xfrm>
          <a:prstGeom prst="rect">
            <a:avLst/>
          </a:prstGeom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10054793" y="3439887"/>
            <a:ext cx="1990725" cy="11030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600" b="1" i="0" u="none" strike="noStrike" kern="1200" cap="none" spc="0" normalizeH="0" baseline="0" noProof="0" dirty="0">
                <a:ln>
                  <a:noFill/>
                </a:ln>
                <a:solidFill>
                  <a:srgbClr val="275B56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Entreprises</a:t>
            </a:r>
            <a:r>
              <a:rPr kumimoji="0" lang="fr-FR" sz="2600" b="1" i="0" u="none" strike="noStrike" kern="1200" cap="none" spc="0" normalizeH="0" noProof="0" dirty="0">
                <a:ln>
                  <a:noFill/>
                </a:ln>
                <a:solidFill>
                  <a:srgbClr val="275B56"/>
                </a:solidFill>
                <a:effectLst/>
                <a:uLnTx/>
                <a:uFillTx/>
                <a:latin typeface="+mn-lt"/>
                <a:ea typeface="+mn-ea"/>
                <a:cs typeface="Times New Roman" panose="02020603050405020304" pitchFamily="18" charset="0"/>
              </a:rPr>
              <a:t> féminines appuyées</a:t>
            </a:r>
            <a:endParaRPr kumimoji="0" lang="fr-FR" sz="2600" b="1" i="0" u="none" strike="noStrike" kern="1200" cap="none" spc="0" normalizeH="0" baseline="0" noProof="0" dirty="0">
              <a:ln>
                <a:noFill/>
              </a:ln>
              <a:solidFill>
                <a:srgbClr val="275B56"/>
              </a:solidFill>
              <a:effectLst/>
              <a:uLnTx/>
              <a:uFillTx/>
              <a:latin typeface="+mn-lt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9" name="Image 8" descr="Logo Républiqu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528681" y="72576"/>
            <a:ext cx="1209907" cy="1908628"/>
          </a:xfrm>
          <a:prstGeom prst="rect">
            <a:avLst/>
          </a:prstGeom>
        </p:spPr>
      </p:pic>
      <p:graphicFrame>
        <p:nvGraphicFramePr>
          <p:cNvPr id="11" name="Diagramme 10"/>
          <p:cNvGraphicFramePr/>
          <p:nvPr/>
        </p:nvGraphicFramePr>
        <p:xfrm>
          <a:off x="0" y="0"/>
          <a:ext cx="10160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1932835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2860</TotalTime>
  <Words>84</Words>
  <Application>Microsoft Macintosh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التمكين الاقتصادي للنساء</vt:lpstr>
      <vt:lpstr> 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CoTec SNE</dc:title>
  <dc:creator>Hela Ourir</dc:creator>
  <cp:lastModifiedBy>Utilisateur Microsoft Office</cp:lastModifiedBy>
  <cp:revision>118</cp:revision>
  <dcterms:created xsi:type="dcterms:W3CDTF">2018-02-22T11:48:51Z</dcterms:created>
  <dcterms:modified xsi:type="dcterms:W3CDTF">2018-06-27T17:50:28Z</dcterms:modified>
</cp:coreProperties>
</file>