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70" r:id="rId4"/>
    <p:sldId id="272" r:id="rId5"/>
    <p:sldId id="273" r:id="rId6"/>
    <p:sldId id="271" r:id="rId7"/>
    <p:sldId id="26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4B96"/>
    <a:srgbClr val="99006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6"/>
    <p:restoredTop sz="94595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BD8FD-4785-4FDE-B6A1-5C58641785D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2C1B9B1-4BED-4E56-85B3-B6B45B18B1E4}">
      <dgm:prSet phldrT="[Texto]"/>
      <dgm:spPr>
        <a:solidFill>
          <a:srgbClr val="868686"/>
        </a:solidFill>
      </dgm:spPr>
      <dgm:t>
        <a:bodyPr/>
        <a:lstStyle/>
        <a:p>
          <a:r>
            <a:rPr lang="es-ES" dirty="0" err="1" smtClean="0"/>
            <a:t>Roadshow</a:t>
          </a:r>
          <a:endParaRPr lang="es-ES" dirty="0"/>
        </a:p>
      </dgm:t>
    </dgm:pt>
    <dgm:pt modelId="{953F2D55-15CE-4FE8-9170-504BCF53D317}" type="parTrans" cxnId="{8903F011-8629-437F-BA7A-BA0D0AB31483}">
      <dgm:prSet/>
      <dgm:spPr/>
      <dgm:t>
        <a:bodyPr/>
        <a:lstStyle/>
        <a:p>
          <a:endParaRPr lang="es-ES"/>
        </a:p>
      </dgm:t>
    </dgm:pt>
    <dgm:pt modelId="{74A16DB6-B083-4544-B860-D0EB89D697DB}" type="sibTrans" cxnId="{8903F011-8629-437F-BA7A-BA0D0AB31483}">
      <dgm:prSet/>
      <dgm:spPr/>
      <dgm:t>
        <a:bodyPr/>
        <a:lstStyle/>
        <a:p>
          <a:endParaRPr lang="es-ES"/>
        </a:p>
      </dgm:t>
    </dgm:pt>
    <dgm:pt modelId="{AEDAD307-04AD-4EF4-A405-1A633480768D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Academy</a:t>
          </a:r>
          <a:endParaRPr lang="es-ES" dirty="0"/>
        </a:p>
      </dgm:t>
    </dgm:pt>
    <dgm:pt modelId="{2B72519B-DB42-4329-B0DA-EE224B9203FE}" type="parTrans" cxnId="{B8917243-3159-4266-9914-3E50ACD8A4D8}">
      <dgm:prSet/>
      <dgm:spPr/>
      <dgm:t>
        <a:bodyPr/>
        <a:lstStyle/>
        <a:p>
          <a:endParaRPr lang="es-ES"/>
        </a:p>
      </dgm:t>
    </dgm:pt>
    <dgm:pt modelId="{02C5B6EA-B361-49F4-BB0F-8EF0022F782E}" type="sibTrans" cxnId="{B8917243-3159-4266-9914-3E50ACD8A4D8}">
      <dgm:prSet/>
      <dgm:spPr/>
      <dgm:t>
        <a:bodyPr/>
        <a:lstStyle/>
        <a:p>
          <a:endParaRPr lang="es-ES"/>
        </a:p>
      </dgm:t>
    </dgm:pt>
    <dgm:pt modelId="{7C6C59FD-2F16-4ABE-84D7-8B0A34CC6DEC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Cross Sectorial </a:t>
          </a:r>
          <a:r>
            <a:rPr lang="es-ES" dirty="0" err="1" smtClean="0"/>
            <a:t>Strategies</a:t>
          </a:r>
          <a:endParaRPr lang="es-ES" dirty="0"/>
        </a:p>
      </dgm:t>
    </dgm:pt>
    <dgm:pt modelId="{5FEA00D6-BEE8-4790-AB71-234C4CAD282E}" type="parTrans" cxnId="{904B1E5F-1A53-47F4-8D7F-B5AC9B739171}">
      <dgm:prSet/>
      <dgm:spPr/>
      <dgm:t>
        <a:bodyPr/>
        <a:lstStyle/>
        <a:p>
          <a:endParaRPr lang="es-ES"/>
        </a:p>
      </dgm:t>
    </dgm:pt>
    <dgm:pt modelId="{F2258678-4AE1-4317-ACC9-DA8B5CCF1E5D}" type="sibTrans" cxnId="{904B1E5F-1A53-47F4-8D7F-B5AC9B739171}">
      <dgm:prSet/>
      <dgm:spPr/>
      <dgm:t>
        <a:bodyPr/>
        <a:lstStyle/>
        <a:p>
          <a:endParaRPr lang="es-ES"/>
        </a:p>
      </dgm:t>
    </dgm:pt>
    <dgm:pt modelId="{804EDA0F-AB09-48D0-9284-5591846A0638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 Business </a:t>
          </a:r>
          <a:r>
            <a:rPr lang="es-ES" dirty="0" err="1" smtClean="0"/>
            <a:t>Matchmaking</a:t>
          </a:r>
          <a:r>
            <a:rPr lang="es-ES" dirty="0" smtClean="0"/>
            <a:t> Forum</a:t>
          </a:r>
          <a:endParaRPr lang="es-ES" dirty="0"/>
        </a:p>
      </dgm:t>
    </dgm:pt>
    <dgm:pt modelId="{E4CC1D56-83D1-40DF-BED2-B95EDCBCB3A6}" type="parTrans" cxnId="{D7E90570-4EC8-4ECD-84E1-805F353920A3}">
      <dgm:prSet/>
      <dgm:spPr/>
      <dgm:t>
        <a:bodyPr/>
        <a:lstStyle/>
        <a:p>
          <a:endParaRPr lang="es-ES"/>
        </a:p>
      </dgm:t>
    </dgm:pt>
    <dgm:pt modelId="{8ACD5088-3782-4D6D-8C2A-926251B30D69}" type="sibTrans" cxnId="{D7E90570-4EC8-4ECD-84E1-805F353920A3}">
      <dgm:prSet/>
      <dgm:spPr/>
      <dgm:t>
        <a:bodyPr/>
        <a:lstStyle/>
        <a:p>
          <a:endParaRPr lang="es-ES"/>
        </a:p>
      </dgm:t>
    </dgm:pt>
    <dgm:pt modelId="{DFC81D53-0538-4097-AED4-69388C9CFB23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Sector Alliance </a:t>
          </a:r>
          <a:r>
            <a:rPr lang="es-ES" dirty="0" err="1" smtClean="0"/>
            <a:t>Committee</a:t>
          </a:r>
          <a:endParaRPr lang="es-ES" dirty="0"/>
        </a:p>
      </dgm:t>
    </dgm:pt>
    <dgm:pt modelId="{AFAE5894-A970-42C5-A2C8-FB1F36CEBA97}" type="parTrans" cxnId="{35372EB4-0C37-4816-A05C-2E9393B0993A}">
      <dgm:prSet/>
      <dgm:spPr/>
      <dgm:t>
        <a:bodyPr/>
        <a:lstStyle/>
        <a:p>
          <a:endParaRPr lang="es-ES"/>
        </a:p>
      </dgm:t>
    </dgm:pt>
    <dgm:pt modelId="{769C1B00-C505-4737-B38C-ABF83C627C9E}" type="sibTrans" cxnId="{35372EB4-0C37-4816-A05C-2E9393B0993A}">
      <dgm:prSet/>
      <dgm:spPr/>
      <dgm:t>
        <a:bodyPr/>
        <a:lstStyle/>
        <a:p>
          <a:endParaRPr lang="es-ES"/>
        </a:p>
      </dgm:t>
    </dgm:pt>
    <dgm:pt modelId="{64D13604-ACE7-401E-922A-EF73263C2D2E}" type="pres">
      <dgm:prSet presAssocID="{9B4BD8FD-4785-4FDE-B6A1-5C58641785D1}" presName="Name0" presStyleCnt="0">
        <dgm:presLayoutVars>
          <dgm:dir/>
          <dgm:animLvl val="lvl"/>
          <dgm:resizeHandles val="exact"/>
        </dgm:presLayoutVars>
      </dgm:prSet>
      <dgm:spPr/>
    </dgm:pt>
    <dgm:pt modelId="{482BA805-B13D-4CB4-9D18-49CD0BE06E25}" type="pres">
      <dgm:prSet presAssocID="{92C1B9B1-4BED-4E56-85B3-B6B45B18B1E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2000D8-1940-4971-BBDA-C27C137EB5C1}" type="pres">
      <dgm:prSet presAssocID="{74A16DB6-B083-4544-B860-D0EB89D697DB}" presName="parTxOnlySpace" presStyleCnt="0"/>
      <dgm:spPr/>
    </dgm:pt>
    <dgm:pt modelId="{74D8A63D-18B6-4F12-A045-5349BAFD1306}" type="pres">
      <dgm:prSet presAssocID="{AEDAD307-04AD-4EF4-A405-1A633480768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704568-85EB-49A9-9BAA-83DFEBC634CF}" type="pres">
      <dgm:prSet presAssocID="{02C5B6EA-B361-49F4-BB0F-8EF0022F782E}" presName="parTxOnlySpace" presStyleCnt="0"/>
      <dgm:spPr/>
    </dgm:pt>
    <dgm:pt modelId="{5F180707-B098-4B18-9C95-BD607C72BF71}" type="pres">
      <dgm:prSet presAssocID="{7C6C59FD-2F16-4ABE-84D7-8B0A34CC6DE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AFC837-7A9C-418E-A348-05CA61B83574}" type="pres">
      <dgm:prSet presAssocID="{F2258678-4AE1-4317-ACC9-DA8B5CCF1E5D}" presName="parTxOnlySpace" presStyleCnt="0"/>
      <dgm:spPr/>
    </dgm:pt>
    <dgm:pt modelId="{FBD5F136-4668-40E4-910B-439A418455DC}" type="pres">
      <dgm:prSet presAssocID="{804EDA0F-AB09-48D0-9284-5591846A063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8B4683-FF2F-4933-92E3-DB1C73056EFF}" type="pres">
      <dgm:prSet presAssocID="{8ACD5088-3782-4D6D-8C2A-926251B30D69}" presName="parTxOnlySpace" presStyleCnt="0"/>
      <dgm:spPr/>
    </dgm:pt>
    <dgm:pt modelId="{939377F8-7D0C-4729-8C42-F761D7CD216F}" type="pres">
      <dgm:prSet presAssocID="{DFC81D53-0538-4097-AED4-69388C9CFB2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7CDD0D-B009-45C1-BA5A-7D36A2DE3F86}" type="presOf" srcId="{804EDA0F-AB09-48D0-9284-5591846A0638}" destId="{FBD5F136-4668-40E4-910B-439A418455DC}" srcOrd="0" destOrd="0" presId="urn:microsoft.com/office/officeart/2005/8/layout/chevron1"/>
    <dgm:cxn modelId="{904B1E5F-1A53-47F4-8D7F-B5AC9B739171}" srcId="{9B4BD8FD-4785-4FDE-B6A1-5C58641785D1}" destId="{7C6C59FD-2F16-4ABE-84D7-8B0A34CC6DEC}" srcOrd="2" destOrd="0" parTransId="{5FEA00D6-BEE8-4790-AB71-234C4CAD282E}" sibTransId="{F2258678-4AE1-4317-ACC9-DA8B5CCF1E5D}"/>
    <dgm:cxn modelId="{1BBF55D9-DB00-497B-ADBC-CF39300F5DBC}" type="presOf" srcId="{AEDAD307-04AD-4EF4-A405-1A633480768D}" destId="{74D8A63D-18B6-4F12-A045-5349BAFD1306}" srcOrd="0" destOrd="0" presId="urn:microsoft.com/office/officeart/2005/8/layout/chevron1"/>
    <dgm:cxn modelId="{D7E90570-4EC8-4ECD-84E1-805F353920A3}" srcId="{9B4BD8FD-4785-4FDE-B6A1-5C58641785D1}" destId="{804EDA0F-AB09-48D0-9284-5591846A0638}" srcOrd="3" destOrd="0" parTransId="{E4CC1D56-83D1-40DF-BED2-B95EDCBCB3A6}" sibTransId="{8ACD5088-3782-4D6D-8C2A-926251B30D69}"/>
    <dgm:cxn modelId="{35372EB4-0C37-4816-A05C-2E9393B0993A}" srcId="{9B4BD8FD-4785-4FDE-B6A1-5C58641785D1}" destId="{DFC81D53-0538-4097-AED4-69388C9CFB23}" srcOrd="4" destOrd="0" parTransId="{AFAE5894-A970-42C5-A2C8-FB1F36CEBA97}" sibTransId="{769C1B00-C505-4737-B38C-ABF83C627C9E}"/>
    <dgm:cxn modelId="{8903F011-8629-437F-BA7A-BA0D0AB31483}" srcId="{9B4BD8FD-4785-4FDE-B6A1-5C58641785D1}" destId="{92C1B9B1-4BED-4E56-85B3-B6B45B18B1E4}" srcOrd="0" destOrd="0" parTransId="{953F2D55-15CE-4FE8-9170-504BCF53D317}" sibTransId="{74A16DB6-B083-4544-B860-D0EB89D697DB}"/>
    <dgm:cxn modelId="{CFA0ADF9-AD68-43EB-B7C0-423652503AFB}" type="presOf" srcId="{9B4BD8FD-4785-4FDE-B6A1-5C58641785D1}" destId="{64D13604-ACE7-401E-922A-EF73263C2D2E}" srcOrd="0" destOrd="0" presId="urn:microsoft.com/office/officeart/2005/8/layout/chevron1"/>
    <dgm:cxn modelId="{B8917243-3159-4266-9914-3E50ACD8A4D8}" srcId="{9B4BD8FD-4785-4FDE-B6A1-5C58641785D1}" destId="{AEDAD307-04AD-4EF4-A405-1A633480768D}" srcOrd="1" destOrd="0" parTransId="{2B72519B-DB42-4329-B0DA-EE224B9203FE}" sibTransId="{02C5B6EA-B361-49F4-BB0F-8EF0022F782E}"/>
    <dgm:cxn modelId="{C2B1E792-E604-4AE4-8E6D-2F55460935E1}" type="presOf" srcId="{DFC81D53-0538-4097-AED4-69388C9CFB23}" destId="{939377F8-7D0C-4729-8C42-F761D7CD216F}" srcOrd="0" destOrd="0" presId="urn:microsoft.com/office/officeart/2005/8/layout/chevron1"/>
    <dgm:cxn modelId="{A7CC40A3-A770-4867-8224-5C4B1F73F056}" type="presOf" srcId="{7C6C59FD-2F16-4ABE-84D7-8B0A34CC6DEC}" destId="{5F180707-B098-4B18-9C95-BD607C72BF71}" srcOrd="0" destOrd="0" presId="urn:microsoft.com/office/officeart/2005/8/layout/chevron1"/>
    <dgm:cxn modelId="{1FD56E8A-31FF-4BFF-B226-C032758B1182}" type="presOf" srcId="{92C1B9B1-4BED-4E56-85B3-B6B45B18B1E4}" destId="{482BA805-B13D-4CB4-9D18-49CD0BE06E25}" srcOrd="0" destOrd="0" presId="urn:microsoft.com/office/officeart/2005/8/layout/chevron1"/>
    <dgm:cxn modelId="{915033E5-42EB-4C13-B185-581AEF174D39}" type="presParOf" srcId="{64D13604-ACE7-401E-922A-EF73263C2D2E}" destId="{482BA805-B13D-4CB4-9D18-49CD0BE06E25}" srcOrd="0" destOrd="0" presId="urn:microsoft.com/office/officeart/2005/8/layout/chevron1"/>
    <dgm:cxn modelId="{6766514D-3E3C-4925-AC30-30064DD456A6}" type="presParOf" srcId="{64D13604-ACE7-401E-922A-EF73263C2D2E}" destId="{6D2000D8-1940-4971-BBDA-C27C137EB5C1}" srcOrd="1" destOrd="0" presId="urn:microsoft.com/office/officeart/2005/8/layout/chevron1"/>
    <dgm:cxn modelId="{3F3EE086-9EBC-41DE-A54A-251AE0D1233A}" type="presParOf" srcId="{64D13604-ACE7-401E-922A-EF73263C2D2E}" destId="{74D8A63D-18B6-4F12-A045-5349BAFD1306}" srcOrd="2" destOrd="0" presId="urn:microsoft.com/office/officeart/2005/8/layout/chevron1"/>
    <dgm:cxn modelId="{3874EC6D-F007-48BF-A4C3-7E8022F452A5}" type="presParOf" srcId="{64D13604-ACE7-401E-922A-EF73263C2D2E}" destId="{DF704568-85EB-49A9-9BAA-83DFEBC634CF}" srcOrd="3" destOrd="0" presId="urn:microsoft.com/office/officeart/2005/8/layout/chevron1"/>
    <dgm:cxn modelId="{2183C942-8538-41EE-A75F-597BFECC0335}" type="presParOf" srcId="{64D13604-ACE7-401E-922A-EF73263C2D2E}" destId="{5F180707-B098-4B18-9C95-BD607C72BF71}" srcOrd="4" destOrd="0" presId="urn:microsoft.com/office/officeart/2005/8/layout/chevron1"/>
    <dgm:cxn modelId="{D6C22D56-0B4C-423A-9486-5D94E513E84D}" type="presParOf" srcId="{64D13604-ACE7-401E-922A-EF73263C2D2E}" destId="{3FAFC837-7A9C-418E-A348-05CA61B83574}" srcOrd="5" destOrd="0" presId="urn:microsoft.com/office/officeart/2005/8/layout/chevron1"/>
    <dgm:cxn modelId="{F656323A-A238-4CFE-8BB5-BE1459F7DACB}" type="presParOf" srcId="{64D13604-ACE7-401E-922A-EF73263C2D2E}" destId="{FBD5F136-4668-40E4-910B-439A418455DC}" srcOrd="6" destOrd="0" presId="urn:microsoft.com/office/officeart/2005/8/layout/chevron1"/>
    <dgm:cxn modelId="{3AC25280-C6EC-4C59-9DE6-CC0691757D54}" type="presParOf" srcId="{64D13604-ACE7-401E-922A-EF73263C2D2E}" destId="{058B4683-FF2F-4933-92E3-DB1C73056EFF}" srcOrd="7" destOrd="0" presId="urn:microsoft.com/office/officeart/2005/8/layout/chevron1"/>
    <dgm:cxn modelId="{5B46B4F8-58E2-48CE-8C9F-4F65D683ABC6}" type="presParOf" srcId="{64D13604-ACE7-401E-922A-EF73263C2D2E}" destId="{939377F8-7D0C-4729-8C42-F761D7CD216F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4BD8FD-4785-4FDE-B6A1-5C58641785D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2C1B9B1-4BED-4E56-85B3-B6B45B18B1E4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err="1" smtClean="0"/>
            <a:t>Roadshow</a:t>
          </a:r>
          <a:endParaRPr lang="es-ES" dirty="0"/>
        </a:p>
      </dgm:t>
    </dgm:pt>
    <dgm:pt modelId="{953F2D55-15CE-4FE8-9170-504BCF53D317}" type="parTrans" cxnId="{8903F011-8629-437F-BA7A-BA0D0AB31483}">
      <dgm:prSet/>
      <dgm:spPr/>
      <dgm:t>
        <a:bodyPr/>
        <a:lstStyle/>
        <a:p>
          <a:endParaRPr lang="es-ES"/>
        </a:p>
      </dgm:t>
    </dgm:pt>
    <dgm:pt modelId="{74A16DB6-B083-4544-B860-D0EB89D697DB}" type="sibTrans" cxnId="{8903F011-8629-437F-BA7A-BA0D0AB31483}">
      <dgm:prSet/>
      <dgm:spPr/>
      <dgm:t>
        <a:bodyPr/>
        <a:lstStyle/>
        <a:p>
          <a:endParaRPr lang="es-ES"/>
        </a:p>
      </dgm:t>
    </dgm:pt>
    <dgm:pt modelId="{AEDAD307-04AD-4EF4-A405-1A633480768D}">
      <dgm:prSet phldrT="[Texto]"/>
      <dgm:spPr>
        <a:solidFill>
          <a:srgbClr val="868686"/>
        </a:solidFill>
      </dgm:spPr>
      <dgm:t>
        <a:bodyPr/>
        <a:lstStyle/>
        <a:p>
          <a:r>
            <a:rPr lang="es-ES" dirty="0" smtClean="0"/>
            <a:t>Academy</a:t>
          </a:r>
          <a:endParaRPr lang="es-ES" dirty="0"/>
        </a:p>
      </dgm:t>
    </dgm:pt>
    <dgm:pt modelId="{2B72519B-DB42-4329-B0DA-EE224B9203FE}" type="parTrans" cxnId="{B8917243-3159-4266-9914-3E50ACD8A4D8}">
      <dgm:prSet/>
      <dgm:spPr/>
      <dgm:t>
        <a:bodyPr/>
        <a:lstStyle/>
        <a:p>
          <a:endParaRPr lang="es-ES"/>
        </a:p>
      </dgm:t>
    </dgm:pt>
    <dgm:pt modelId="{02C5B6EA-B361-49F4-BB0F-8EF0022F782E}" type="sibTrans" cxnId="{B8917243-3159-4266-9914-3E50ACD8A4D8}">
      <dgm:prSet/>
      <dgm:spPr/>
      <dgm:t>
        <a:bodyPr/>
        <a:lstStyle/>
        <a:p>
          <a:endParaRPr lang="es-ES"/>
        </a:p>
      </dgm:t>
    </dgm:pt>
    <dgm:pt modelId="{7C6C59FD-2F16-4ABE-84D7-8B0A34CC6DEC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Cross Sectorial </a:t>
          </a:r>
          <a:r>
            <a:rPr lang="es-ES" dirty="0" err="1" smtClean="0"/>
            <a:t>Strategies</a:t>
          </a:r>
          <a:endParaRPr lang="es-ES" dirty="0"/>
        </a:p>
      </dgm:t>
    </dgm:pt>
    <dgm:pt modelId="{5FEA00D6-BEE8-4790-AB71-234C4CAD282E}" type="parTrans" cxnId="{904B1E5F-1A53-47F4-8D7F-B5AC9B739171}">
      <dgm:prSet/>
      <dgm:spPr/>
      <dgm:t>
        <a:bodyPr/>
        <a:lstStyle/>
        <a:p>
          <a:endParaRPr lang="es-ES"/>
        </a:p>
      </dgm:t>
    </dgm:pt>
    <dgm:pt modelId="{F2258678-4AE1-4317-ACC9-DA8B5CCF1E5D}" type="sibTrans" cxnId="{904B1E5F-1A53-47F4-8D7F-B5AC9B739171}">
      <dgm:prSet/>
      <dgm:spPr/>
      <dgm:t>
        <a:bodyPr/>
        <a:lstStyle/>
        <a:p>
          <a:endParaRPr lang="es-ES"/>
        </a:p>
      </dgm:t>
    </dgm:pt>
    <dgm:pt modelId="{804EDA0F-AB09-48D0-9284-5591846A0638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 Business </a:t>
          </a:r>
          <a:r>
            <a:rPr lang="es-ES" dirty="0" err="1" smtClean="0"/>
            <a:t>Matchmaking</a:t>
          </a:r>
          <a:r>
            <a:rPr lang="es-ES" dirty="0" smtClean="0"/>
            <a:t> Forum</a:t>
          </a:r>
          <a:endParaRPr lang="es-ES" dirty="0"/>
        </a:p>
      </dgm:t>
    </dgm:pt>
    <dgm:pt modelId="{E4CC1D56-83D1-40DF-BED2-B95EDCBCB3A6}" type="parTrans" cxnId="{D7E90570-4EC8-4ECD-84E1-805F353920A3}">
      <dgm:prSet/>
      <dgm:spPr/>
      <dgm:t>
        <a:bodyPr/>
        <a:lstStyle/>
        <a:p>
          <a:endParaRPr lang="es-ES"/>
        </a:p>
      </dgm:t>
    </dgm:pt>
    <dgm:pt modelId="{8ACD5088-3782-4D6D-8C2A-926251B30D69}" type="sibTrans" cxnId="{D7E90570-4EC8-4ECD-84E1-805F353920A3}">
      <dgm:prSet/>
      <dgm:spPr/>
      <dgm:t>
        <a:bodyPr/>
        <a:lstStyle/>
        <a:p>
          <a:endParaRPr lang="es-ES"/>
        </a:p>
      </dgm:t>
    </dgm:pt>
    <dgm:pt modelId="{DFC81D53-0538-4097-AED4-69388C9CFB23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Sector Alliance </a:t>
          </a:r>
          <a:r>
            <a:rPr lang="es-ES" dirty="0" err="1" smtClean="0"/>
            <a:t>Committee</a:t>
          </a:r>
          <a:endParaRPr lang="es-ES" dirty="0"/>
        </a:p>
      </dgm:t>
    </dgm:pt>
    <dgm:pt modelId="{AFAE5894-A970-42C5-A2C8-FB1F36CEBA97}" type="parTrans" cxnId="{35372EB4-0C37-4816-A05C-2E9393B0993A}">
      <dgm:prSet/>
      <dgm:spPr/>
      <dgm:t>
        <a:bodyPr/>
        <a:lstStyle/>
        <a:p>
          <a:endParaRPr lang="es-ES"/>
        </a:p>
      </dgm:t>
    </dgm:pt>
    <dgm:pt modelId="{769C1B00-C505-4737-B38C-ABF83C627C9E}" type="sibTrans" cxnId="{35372EB4-0C37-4816-A05C-2E9393B0993A}">
      <dgm:prSet/>
      <dgm:spPr/>
      <dgm:t>
        <a:bodyPr/>
        <a:lstStyle/>
        <a:p>
          <a:endParaRPr lang="es-ES"/>
        </a:p>
      </dgm:t>
    </dgm:pt>
    <dgm:pt modelId="{64D13604-ACE7-401E-922A-EF73263C2D2E}" type="pres">
      <dgm:prSet presAssocID="{9B4BD8FD-4785-4FDE-B6A1-5C58641785D1}" presName="Name0" presStyleCnt="0">
        <dgm:presLayoutVars>
          <dgm:dir/>
          <dgm:animLvl val="lvl"/>
          <dgm:resizeHandles val="exact"/>
        </dgm:presLayoutVars>
      </dgm:prSet>
      <dgm:spPr/>
    </dgm:pt>
    <dgm:pt modelId="{482BA805-B13D-4CB4-9D18-49CD0BE06E25}" type="pres">
      <dgm:prSet presAssocID="{92C1B9B1-4BED-4E56-85B3-B6B45B18B1E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2000D8-1940-4971-BBDA-C27C137EB5C1}" type="pres">
      <dgm:prSet presAssocID="{74A16DB6-B083-4544-B860-D0EB89D697DB}" presName="parTxOnlySpace" presStyleCnt="0"/>
      <dgm:spPr/>
    </dgm:pt>
    <dgm:pt modelId="{74D8A63D-18B6-4F12-A045-5349BAFD1306}" type="pres">
      <dgm:prSet presAssocID="{AEDAD307-04AD-4EF4-A405-1A633480768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704568-85EB-49A9-9BAA-83DFEBC634CF}" type="pres">
      <dgm:prSet presAssocID="{02C5B6EA-B361-49F4-BB0F-8EF0022F782E}" presName="parTxOnlySpace" presStyleCnt="0"/>
      <dgm:spPr/>
    </dgm:pt>
    <dgm:pt modelId="{5F180707-B098-4B18-9C95-BD607C72BF71}" type="pres">
      <dgm:prSet presAssocID="{7C6C59FD-2F16-4ABE-84D7-8B0A34CC6DE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AFC837-7A9C-418E-A348-05CA61B83574}" type="pres">
      <dgm:prSet presAssocID="{F2258678-4AE1-4317-ACC9-DA8B5CCF1E5D}" presName="parTxOnlySpace" presStyleCnt="0"/>
      <dgm:spPr/>
    </dgm:pt>
    <dgm:pt modelId="{FBD5F136-4668-40E4-910B-439A418455DC}" type="pres">
      <dgm:prSet presAssocID="{804EDA0F-AB09-48D0-9284-5591846A063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8B4683-FF2F-4933-92E3-DB1C73056EFF}" type="pres">
      <dgm:prSet presAssocID="{8ACD5088-3782-4D6D-8C2A-926251B30D69}" presName="parTxOnlySpace" presStyleCnt="0"/>
      <dgm:spPr/>
    </dgm:pt>
    <dgm:pt modelId="{939377F8-7D0C-4729-8C42-F761D7CD216F}" type="pres">
      <dgm:prSet presAssocID="{DFC81D53-0538-4097-AED4-69388C9CFB2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7CDD0D-B009-45C1-BA5A-7D36A2DE3F86}" type="presOf" srcId="{804EDA0F-AB09-48D0-9284-5591846A0638}" destId="{FBD5F136-4668-40E4-910B-439A418455DC}" srcOrd="0" destOrd="0" presId="urn:microsoft.com/office/officeart/2005/8/layout/chevron1"/>
    <dgm:cxn modelId="{904B1E5F-1A53-47F4-8D7F-B5AC9B739171}" srcId="{9B4BD8FD-4785-4FDE-B6A1-5C58641785D1}" destId="{7C6C59FD-2F16-4ABE-84D7-8B0A34CC6DEC}" srcOrd="2" destOrd="0" parTransId="{5FEA00D6-BEE8-4790-AB71-234C4CAD282E}" sibTransId="{F2258678-4AE1-4317-ACC9-DA8B5CCF1E5D}"/>
    <dgm:cxn modelId="{1BBF55D9-DB00-497B-ADBC-CF39300F5DBC}" type="presOf" srcId="{AEDAD307-04AD-4EF4-A405-1A633480768D}" destId="{74D8A63D-18B6-4F12-A045-5349BAFD1306}" srcOrd="0" destOrd="0" presId="urn:microsoft.com/office/officeart/2005/8/layout/chevron1"/>
    <dgm:cxn modelId="{D7E90570-4EC8-4ECD-84E1-805F353920A3}" srcId="{9B4BD8FD-4785-4FDE-B6A1-5C58641785D1}" destId="{804EDA0F-AB09-48D0-9284-5591846A0638}" srcOrd="3" destOrd="0" parTransId="{E4CC1D56-83D1-40DF-BED2-B95EDCBCB3A6}" sibTransId="{8ACD5088-3782-4D6D-8C2A-926251B30D69}"/>
    <dgm:cxn modelId="{35372EB4-0C37-4816-A05C-2E9393B0993A}" srcId="{9B4BD8FD-4785-4FDE-B6A1-5C58641785D1}" destId="{DFC81D53-0538-4097-AED4-69388C9CFB23}" srcOrd="4" destOrd="0" parTransId="{AFAE5894-A970-42C5-A2C8-FB1F36CEBA97}" sibTransId="{769C1B00-C505-4737-B38C-ABF83C627C9E}"/>
    <dgm:cxn modelId="{8903F011-8629-437F-BA7A-BA0D0AB31483}" srcId="{9B4BD8FD-4785-4FDE-B6A1-5C58641785D1}" destId="{92C1B9B1-4BED-4E56-85B3-B6B45B18B1E4}" srcOrd="0" destOrd="0" parTransId="{953F2D55-15CE-4FE8-9170-504BCF53D317}" sibTransId="{74A16DB6-B083-4544-B860-D0EB89D697DB}"/>
    <dgm:cxn modelId="{CFA0ADF9-AD68-43EB-B7C0-423652503AFB}" type="presOf" srcId="{9B4BD8FD-4785-4FDE-B6A1-5C58641785D1}" destId="{64D13604-ACE7-401E-922A-EF73263C2D2E}" srcOrd="0" destOrd="0" presId="urn:microsoft.com/office/officeart/2005/8/layout/chevron1"/>
    <dgm:cxn modelId="{B8917243-3159-4266-9914-3E50ACD8A4D8}" srcId="{9B4BD8FD-4785-4FDE-B6A1-5C58641785D1}" destId="{AEDAD307-04AD-4EF4-A405-1A633480768D}" srcOrd="1" destOrd="0" parTransId="{2B72519B-DB42-4329-B0DA-EE224B9203FE}" sibTransId="{02C5B6EA-B361-49F4-BB0F-8EF0022F782E}"/>
    <dgm:cxn modelId="{C2B1E792-E604-4AE4-8E6D-2F55460935E1}" type="presOf" srcId="{DFC81D53-0538-4097-AED4-69388C9CFB23}" destId="{939377F8-7D0C-4729-8C42-F761D7CD216F}" srcOrd="0" destOrd="0" presId="urn:microsoft.com/office/officeart/2005/8/layout/chevron1"/>
    <dgm:cxn modelId="{A7CC40A3-A770-4867-8224-5C4B1F73F056}" type="presOf" srcId="{7C6C59FD-2F16-4ABE-84D7-8B0A34CC6DEC}" destId="{5F180707-B098-4B18-9C95-BD607C72BF71}" srcOrd="0" destOrd="0" presId="urn:microsoft.com/office/officeart/2005/8/layout/chevron1"/>
    <dgm:cxn modelId="{1FD56E8A-31FF-4BFF-B226-C032758B1182}" type="presOf" srcId="{92C1B9B1-4BED-4E56-85B3-B6B45B18B1E4}" destId="{482BA805-B13D-4CB4-9D18-49CD0BE06E25}" srcOrd="0" destOrd="0" presId="urn:microsoft.com/office/officeart/2005/8/layout/chevron1"/>
    <dgm:cxn modelId="{915033E5-42EB-4C13-B185-581AEF174D39}" type="presParOf" srcId="{64D13604-ACE7-401E-922A-EF73263C2D2E}" destId="{482BA805-B13D-4CB4-9D18-49CD0BE06E25}" srcOrd="0" destOrd="0" presId="urn:microsoft.com/office/officeart/2005/8/layout/chevron1"/>
    <dgm:cxn modelId="{6766514D-3E3C-4925-AC30-30064DD456A6}" type="presParOf" srcId="{64D13604-ACE7-401E-922A-EF73263C2D2E}" destId="{6D2000D8-1940-4971-BBDA-C27C137EB5C1}" srcOrd="1" destOrd="0" presId="urn:microsoft.com/office/officeart/2005/8/layout/chevron1"/>
    <dgm:cxn modelId="{3F3EE086-9EBC-41DE-A54A-251AE0D1233A}" type="presParOf" srcId="{64D13604-ACE7-401E-922A-EF73263C2D2E}" destId="{74D8A63D-18B6-4F12-A045-5349BAFD1306}" srcOrd="2" destOrd="0" presId="urn:microsoft.com/office/officeart/2005/8/layout/chevron1"/>
    <dgm:cxn modelId="{3874EC6D-F007-48BF-A4C3-7E8022F452A5}" type="presParOf" srcId="{64D13604-ACE7-401E-922A-EF73263C2D2E}" destId="{DF704568-85EB-49A9-9BAA-83DFEBC634CF}" srcOrd="3" destOrd="0" presId="urn:microsoft.com/office/officeart/2005/8/layout/chevron1"/>
    <dgm:cxn modelId="{2183C942-8538-41EE-A75F-597BFECC0335}" type="presParOf" srcId="{64D13604-ACE7-401E-922A-EF73263C2D2E}" destId="{5F180707-B098-4B18-9C95-BD607C72BF71}" srcOrd="4" destOrd="0" presId="urn:microsoft.com/office/officeart/2005/8/layout/chevron1"/>
    <dgm:cxn modelId="{D6C22D56-0B4C-423A-9486-5D94E513E84D}" type="presParOf" srcId="{64D13604-ACE7-401E-922A-EF73263C2D2E}" destId="{3FAFC837-7A9C-418E-A348-05CA61B83574}" srcOrd="5" destOrd="0" presId="urn:microsoft.com/office/officeart/2005/8/layout/chevron1"/>
    <dgm:cxn modelId="{F656323A-A238-4CFE-8BB5-BE1459F7DACB}" type="presParOf" srcId="{64D13604-ACE7-401E-922A-EF73263C2D2E}" destId="{FBD5F136-4668-40E4-910B-439A418455DC}" srcOrd="6" destOrd="0" presId="urn:microsoft.com/office/officeart/2005/8/layout/chevron1"/>
    <dgm:cxn modelId="{3AC25280-C6EC-4C59-9DE6-CC0691757D54}" type="presParOf" srcId="{64D13604-ACE7-401E-922A-EF73263C2D2E}" destId="{058B4683-FF2F-4933-92E3-DB1C73056EFF}" srcOrd="7" destOrd="0" presId="urn:microsoft.com/office/officeart/2005/8/layout/chevron1"/>
    <dgm:cxn modelId="{5B46B4F8-58E2-48CE-8C9F-4F65D683ABC6}" type="presParOf" srcId="{64D13604-ACE7-401E-922A-EF73263C2D2E}" destId="{939377F8-7D0C-4729-8C42-F761D7CD216F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4BD8FD-4785-4FDE-B6A1-5C58641785D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2C1B9B1-4BED-4E56-85B3-B6B45B18B1E4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err="1" smtClean="0"/>
            <a:t>Roadshow</a:t>
          </a:r>
          <a:endParaRPr lang="es-ES" dirty="0"/>
        </a:p>
      </dgm:t>
    </dgm:pt>
    <dgm:pt modelId="{953F2D55-15CE-4FE8-9170-504BCF53D317}" type="parTrans" cxnId="{8903F011-8629-437F-BA7A-BA0D0AB31483}">
      <dgm:prSet/>
      <dgm:spPr/>
      <dgm:t>
        <a:bodyPr/>
        <a:lstStyle/>
        <a:p>
          <a:endParaRPr lang="es-ES"/>
        </a:p>
      </dgm:t>
    </dgm:pt>
    <dgm:pt modelId="{74A16DB6-B083-4544-B860-D0EB89D697DB}" type="sibTrans" cxnId="{8903F011-8629-437F-BA7A-BA0D0AB31483}">
      <dgm:prSet/>
      <dgm:spPr/>
      <dgm:t>
        <a:bodyPr/>
        <a:lstStyle/>
        <a:p>
          <a:endParaRPr lang="es-ES"/>
        </a:p>
      </dgm:t>
    </dgm:pt>
    <dgm:pt modelId="{AEDAD307-04AD-4EF4-A405-1A633480768D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Academy</a:t>
          </a:r>
          <a:endParaRPr lang="es-ES" dirty="0"/>
        </a:p>
      </dgm:t>
    </dgm:pt>
    <dgm:pt modelId="{2B72519B-DB42-4329-B0DA-EE224B9203FE}" type="parTrans" cxnId="{B8917243-3159-4266-9914-3E50ACD8A4D8}">
      <dgm:prSet/>
      <dgm:spPr/>
      <dgm:t>
        <a:bodyPr/>
        <a:lstStyle/>
        <a:p>
          <a:endParaRPr lang="es-ES"/>
        </a:p>
      </dgm:t>
    </dgm:pt>
    <dgm:pt modelId="{02C5B6EA-B361-49F4-BB0F-8EF0022F782E}" type="sibTrans" cxnId="{B8917243-3159-4266-9914-3E50ACD8A4D8}">
      <dgm:prSet/>
      <dgm:spPr/>
      <dgm:t>
        <a:bodyPr/>
        <a:lstStyle/>
        <a:p>
          <a:endParaRPr lang="es-ES"/>
        </a:p>
      </dgm:t>
    </dgm:pt>
    <dgm:pt modelId="{7C6C59FD-2F16-4ABE-84D7-8B0A34CC6DEC}">
      <dgm:prSet phldrT="[Texto]"/>
      <dgm:spPr>
        <a:solidFill>
          <a:srgbClr val="868686"/>
        </a:solidFill>
      </dgm:spPr>
      <dgm:t>
        <a:bodyPr/>
        <a:lstStyle/>
        <a:p>
          <a:r>
            <a:rPr lang="es-ES" dirty="0" smtClean="0"/>
            <a:t>Cross Sectorial </a:t>
          </a:r>
          <a:r>
            <a:rPr lang="es-ES" dirty="0" err="1" smtClean="0"/>
            <a:t>Strategies</a:t>
          </a:r>
          <a:endParaRPr lang="es-ES" dirty="0"/>
        </a:p>
      </dgm:t>
    </dgm:pt>
    <dgm:pt modelId="{5FEA00D6-BEE8-4790-AB71-234C4CAD282E}" type="parTrans" cxnId="{904B1E5F-1A53-47F4-8D7F-B5AC9B739171}">
      <dgm:prSet/>
      <dgm:spPr/>
      <dgm:t>
        <a:bodyPr/>
        <a:lstStyle/>
        <a:p>
          <a:endParaRPr lang="es-ES"/>
        </a:p>
      </dgm:t>
    </dgm:pt>
    <dgm:pt modelId="{F2258678-4AE1-4317-ACC9-DA8B5CCF1E5D}" type="sibTrans" cxnId="{904B1E5F-1A53-47F4-8D7F-B5AC9B739171}">
      <dgm:prSet/>
      <dgm:spPr/>
      <dgm:t>
        <a:bodyPr/>
        <a:lstStyle/>
        <a:p>
          <a:endParaRPr lang="es-ES"/>
        </a:p>
      </dgm:t>
    </dgm:pt>
    <dgm:pt modelId="{804EDA0F-AB09-48D0-9284-5591846A0638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 Business </a:t>
          </a:r>
          <a:r>
            <a:rPr lang="es-ES" dirty="0" err="1" smtClean="0"/>
            <a:t>Matchmaking</a:t>
          </a:r>
          <a:r>
            <a:rPr lang="es-ES" dirty="0" smtClean="0"/>
            <a:t> Forum</a:t>
          </a:r>
          <a:endParaRPr lang="es-ES" dirty="0"/>
        </a:p>
      </dgm:t>
    </dgm:pt>
    <dgm:pt modelId="{E4CC1D56-83D1-40DF-BED2-B95EDCBCB3A6}" type="parTrans" cxnId="{D7E90570-4EC8-4ECD-84E1-805F353920A3}">
      <dgm:prSet/>
      <dgm:spPr/>
      <dgm:t>
        <a:bodyPr/>
        <a:lstStyle/>
        <a:p>
          <a:endParaRPr lang="es-ES"/>
        </a:p>
      </dgm:t>
    </dgm:pt>
    <dgm:pt modelId="{8ACD5088-3782-4D6D-8C2A-926251B30D69}" type="sibTrans" cxnId="{D7E90570-4EC8-4ECD-84E1-805F353920A3}">
      <dgm:prSet/>
      <dgm:spPr/>
      <dgm:t>
        <a:bodyPr/>
        <a:lstStyle/>
        <a:p>
          <a:endParaRPr lang="es-ES"/>
        </a:p>
      </dgm:t>
    </dgm:pt>
    <dgm:pt modelId="{DFC81D53-0538-4097-AED4-69388C9CFB23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Sector Alliance </a:t>
          </a:r>
          <a:r>
            <a:rPr lang="es-ES" dirty="0" err="1" smtClean="0"/>
            <a:t>Committee</a:t>
          </a:r>
          <a:endParaRPr lang="es-ES" dirty="0"/>
        </a:p>
      </dgm:t>
    </dgm:pt>
    <dgm:pt modelId="{AFAE5894-A970-42C5-A2C8-FB1F36CEBA97}" type="parTrans" cxnId="{35372EB4-0C37-4816-A05C-2E9393B0993A}">
      <dgm:prSet/>
      <dgm:spPr/>
      <dgm:t>
        <a:bodyPr/>
        <a:lstStyle/>
        <a:p>
          <a:endParaRPr lang="es-ES"/>
        </a:p>
      </dgm:t>
    </dgm:pt>
    <dgm:pt modelId="{769C1B00-C505-4737-B38C-ABF83C627C9E}" type="sibTrans" cxnId="{35372EB4-0C37-4816-A05C-2E9393B0993A}">
      <dgm:prSet/>
      <dgm:spPr/>
      <dgm:t>
        <a:bodyPr/>
        <a:lstStyle/>
        <a:p>
          <a:endParaRPr lang="es-ES"/>
        </a:p>
      </dgm:t>
    </dgm:pt>
    <dgm:pt modelId="{64D13604-ACE7-401E-922A-EF73263C2D2E}" type="pres">
      <dgm:prSet presAssocID="{9B4BD8FD-4785-4FDE-B6A1-5C58641785D1}" presName="Name0" presStyleCnt="0">
        <dgm:presLayoutVars>
          <dgm:dir/>
          <dgm:animLvl val="lvl"/>
          <dgm:resizeHandles val="exact"/>
        </dgm:presLayoutVars>
      </dgm:prSet>
      <dgm:spPr/>
    </dgm:pt>
    <dgm:pt modelId="{482BA805-B13D-4CB4-9D18-49CD0BE06E25}" type="pres">
      <dgm:prSet presAssocID="{92C1B9B1-4BED-4E56-85B3-B6B45B18B1E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2000D8-1940-4971-BBDA-C27C137EB5C1}" type="pres">
      <dgm:prSet presAssocID="{74A16DB6-B083-4544-B860-D0EB89D697DB}" presName="parTxOnlySpace" presStyleCnt="0"/>
      <dgm:spPr/>
    </dgm:pt>
    <dgm:pt modelId="{74D8A63D-18B6-4F12-A045-5349BAFD1306}" type="pres">
      <dgm:prSet presAssocID="{AEDAD307-04AD-4EF4-A405-1A633480768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704568-85EB-49A9-9BAA-83DFEBC634CF}" type="pres">
      <dgm:prSet presAssocID="{02C5B6EA-B361-49F4-BB0F-8EF0022F782E}" presName="parTxOnlySpace" presStyleCnt="0"/>
      <dgm:spPr/>
    </dgm:pt>
    <dgm:pt modelId="{5F180707-B098-4B18-9C95-BD607C72BF71}" type="pres">
      <dgm:prSet presAssocID="{7C6C59FD-2F16-4ABE-84D7-8B0A34CC6DE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AFC837-7A9C-418E-A348-05CA61B83574}" type="pres">
      <dgm:prSet presAssocID="{F2258678-4AE1-4317-ACC9-DA8B5CCF1E5D}" presName="parTxOnlySpace" presStyleCnt="0"/>
      <dgm:spPr/>
    </dgm:pt>
    <dgm:pt modelId="{FBD5F136-4668-40E4-910B-439A418455DC}" type="pres">
      <dgm:prSet presAssocID="{804EDA0F-AB09-48D0-9284-5591846A063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8B4683-FF2F-4933-92E3-DB1C73056EFF}" type="pres">
      <dgm:prSet presAssocID="{8ACD5088-3782-4D6D-8C2A-926251B30D69}" presName="parTxOnlySpace" presStyleCnt="0"/>
      <dgm:spPr/>
    </dgm:pt>
    <dgm:pt modelId="{939377F8-7D0C-4729-8C42-F761D7CD216F}" type="pres">
      <dgm:prSet presAssocID="{DFC81D53-0538-4097-AED4-69388C9CFB2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7CDD0D-B009-45C1-BA5A-7D36A2DE3F86}" type="presOf" srcId="{804EDA0F-AB09-48D0-9284-5591846A0638}" destId="{FBD5F136-4668-40E4-910B-439A418455DC}" srcOrd="0" destOrd="0" presId="urn:microsoft.com/office/officeart/2005/8/layout/chevron1"/>
    <dgm:cxn modelId="{904B1E5F-1A53-47F4-8D7F-B5AC9B739171}" srcId="{9B4BD8FD-4785-4FDE-B6A1-5C58641785D1}" destId="{7C6C59FD-2F16-4ABE-84D7-8B0A34CC6DEC}" srcOrd="2" destOrd="0" parTransId="{5FEA00D6-BEE8-4790-AB71-234C4CAD282E}" sibTransId="{F2258678-4AE1-4317-ACC9-DA8B5CCF1E5D}"/>
    <dgm:cxn modelId="{1BBF55D9-DB00-497B-ADBC-CF39300F5DBC}" type="presOf" srcId="{AEDAD307-04AD-4EF4-A405-1A633480768D}" destId="{74D8A63D-18B6-4F12-A045-5349BAFD1306}" srcOrd="0" destOrd="0" presId="urn:microsoft.com/office/officeart/2005/8/layout/chevron1"/>
    <dgm:cxn modelId="{D7E90570-4EC8-4ECD-84E1-805F353920A3}" srcId="{9B4BD8FD-4785-4FDE-B6A1-5C58641785D1}" destId="{804EDA0F-AB09-48D0-9284-5591846A0638}" srcOrd="3" destOrd="0" parTransId="{E4CC1D56-83D1-40DF-BED2-B95EDCBCB3A6}" sibTransId="{8ACD5088-3782-4D6D-8C2A-926251B30D69}"/>
    <dgm:cxn modelId="{35372EB4-0C37-4816-A05C-2E9393B0993A}" srcId="{9B4BD8FD-4785-4FDE-B6A1-5C58641785D1}" destId="{DFC81D53-0538-4097-AED4-69388C9CFB23}" srcOrd="4" destOrd="0" parTransId="{AFAE5894-A970-42C5-A2C8-FB1F36CEBA97}" sibTransId="{769C1B00-C505-4737-B38C-ABF83C627C9E}"/>
    <dgm:cxn modelId="{8903F011-8629-437F-BA7A-BA0D0AB31483}" srcId="{9B4BD8FD-4785-4FDE-B6A1-5C58641785D1}" destId="{92C1B9B1-4BED-4E56-85B3-B6B45B18B1E4}" srcOrd="0" destOrd="0" parTransId="{953F2D55-15CE-4FE8-9170-504BCF53D317}" sibTransId="{74A16DB6-B083-4544-B860-D0EB89D697DB}"/>
    <dgm:cxn modelId="{CFA0ADF9-AD68-43EB-B7C0-423652503AFB}" type="presOf" srcId="{9B4BD8FD-4785-4FDE-B6A1-5C58641785D1}" destId="{64D13604-ACE7-401E-922A-EF73263C2D2E}" srcOrd="0" destOrd="0" presId="urn:microsoft.com/office/officeart/2005/8/layout/chevron1"/>
    <dgm:cxn modelId="{B8917243-3159-4266-9914-3E50ACD8A4D8}" srcId="{9B4BD8FD-4785-4FDE-B6A1-5C58641785D1}" destId="{AEDAD307-04AD-4EF4-A405-1A633480768D}" srcOrd="1" destOrd="0" parTransId="{2B72519B-DB42-4329-B0DA-EE224B9203FE}" sibTransId="{02C5B6EA-B361-49F4-BB0F-8EF0022F782E}"/>
    <dgm:cxn modelId="{C2B1E792-E604-4AE4-8E6D-2F55460935E1}" type="presOf" srcId="{DFC81D53-0538-4097-AED4-69388C9CFB23}" destId="{939377F8-7D0C-4729-8C42-F761D7CD216F}" srcOrd="0" destOrd="0" presId="urn:microsoft.com/office/officeart/2005/8/layout/chevron1"/>
    <dgm:cxn modelId="{A7CC40A3-A770-4867-8224-5C4B1F73F056}" type="presOf" srcId="{7C6C59FD-2F16-4ABE-84D7-8B0A34CC6DEC}" destId="{5F180707-B098-4B18-9C95-BD607C72BF71}" srcOrd="0" destOrd="0" presId="urn:microsoft.com/office/officeart/2005/8/layout/chevron1"/>
    <dgm:cxn modelId="{1FD56E8A-31FF-4BFF-B226-C032758B1182}" type="presOf" srcId="{92C1B9B1-4BED-4E56-85B3-B6B45B18B1E4}" destId="{482BA805-B13D-4CB4-9D18-49CD0BE06E25}" srcOrd="0" destOrd="0" presId="urn:microsoft.com/office/officeart/2005/8/layout/chevron1"/>
    <dgm:cxn modelId="{915033E5-42EB-4C13-B185-581AEF174D39}" type="presParOf" srcId="{64D13604-ACE7-401E-922A-EF73263C2D2E}" destId="{482BA805-B13D-4CB4-9D18-49CD0BE06E25}" srcOrd="0" destOrd="0" presId="urn:microsoft.com/office/officeart/2005/8/layout/chevron1"/>
    <dgm:cxn modelId="{6766514D-3E3C-4925-AC30-30064DD456A6}" type="presParOf" srcId="{64D13604-ACE7-401E-922A-EF73263C2D2E}" destId="{6D2000D8-1940-4971-BBDA-C27C137EB5C1}" srcOrd="1" destOrd="0" presId="urn:microsoft.com/office/officeart/2005/8/layout/chevron1"/>
    <dgm:cxn modelId="{3F3EE086-9EBC-41DE-A54A-251AE0D1233A}" type="presParOf" srcId="{64D13604-ACE7-401E-922A-EF73263C2D2E}" destId="{74D8A63D-18B6-4F12-A045-5349BAFD1306}" srcOrd="2" destOrd="0" presId="urn:microsoft.com/office/officeart/2005/8/layout/chevron1"/>
    <dgm:cxn modelId="{3874EC6D-F007-48BF-A4C3-7E8022F452A5}" type="presParOf" srcId="{64D13604-ACE7-401E-922A-EF73263C2D2E}" destId="{DF704568-85EB-49A9-9BAA-83DFEBC634CF}" srcOrd="3" destOrd="0" presId="urn:microsoft.com/office/officeart/2005/8/layout/chevron1"/>
    <dgm:cxn modelId="{2183C942-8538-41EE-A75F-597BFECC0335}" type="presParOf" srcId="{64D13604-ACE7-401E-922A-EF73263C2D2E}" destId="{5F180707-B098-4B18-9C95-BD607C72BF71}" srcOrd="4" destOrd="0" presId="urn:microsoft.com/office/officeart/2005/8/layout/chevron1"/>
    <dgm:cxn modelId="{D6C22D56-0B4C-423A-9486-5D94E513E84D}" type="presParOf" srcId="{64D13604-ACE7-401E-922A-EF73263C2D2E}" destId="{3FAFC837-7A9C-418E-A348-05CA61B83574}" srcOrd="5" destOrd="0" presId="urn:microsoft.com/office/officeart/2005/8/layout/chevron1"/>
    <dgm:cxn modelId="{F656323A-A238-4CFE-8BB5-BE1459F7DACB}" type="presParOf" srcId="{64D13604-ACE7-401E-922A-EF73263C2D2E}" destId="{FBD5F136-4668-40E4-910B-439A418455DC}" srcOrd="6" destOrd="0" presId="urn:microsoft.com/office/officeart/2005/8/layout/chevron1"/>
    <dgm:cxn modelId="{3AC25280-C6EC-4C59-9DE6-CC0691757D54}" type="presParOf" srcId="{64D13604-ACE7-401E-922A-EF73263C2D2E}" destId="{058B4683-FF2F-4933-92E3-DB1C73056EFF}" srcOrd="7" destOrd="0" presId="urn:microsoft.com/office/officeart/2005/8/layout/chevron1"/>
    <dgm:cxn modelId="{5B46B4F8-58E2-48CE-8C9F-4F65D683ABC6}" type="presParOf" srcId="{64D13604-ACE7-401E-922A-EF73263C2D2E}" destId="{939377F8-7D0C-4729-8C42-F761D7CD216F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4BD8FD-4785-4FDE-B6A1-5C58641785D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2C1B9B1-4BED-4E56-85B3-B6B45B18B1E4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err="1" smtClean="0"/>
            <a:t>Roadshow</a:t>
          </a:r>
          <a:endParaRPr lang="es-ES" dirty="0"/>
        </a:p>
      </dgm:t>
    </dgm:pt>
    <dgm:pt modelId="{953F2D55-15CE-4FE8-9170-504BCF53D317}" type="parTrans" cxnId="{8903F011-8629-437F-BA7A-BA0D0AB31483}">
      <dgm:prSet/>
      <dgm:spPr/>
      <dgm:t>
        <a:bodyPr/>
        <a:lstStyle/>
        <a:p>
          <a:endParaRPr lang="es-ES"/>
        </a:p>
      </dgm:t>
    </dgm:pt>
    <dgm:pt modelId="{74A16DB6-B083-4544-B860-D0EB89D697DB}" type="sibTrans" cxnId="{8903F011-8629-437F-BA7A-BA0D0AB31483}">
      <dgm:prSet/>
      <dgm:spPr/>
      <dgm:t>
        <a:bodyPr/>
        <a:lstStyle/>
        <a:p>
          <a:endParaRPr lang="es-ES"/>
        </a:p>
      </dgm:t>
    </dgm:pt>
    <dgm:pt modelId="{AEDAD307-04AD-4EF4-A405-1A633480768D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Academy</a:t>
          </a:r>
          <a:endParaRPr lang="es-ES" dirty="0"/>
        </a:p>
      </dgm:t>
    </dgm:pt>
    <dgm:pt modelId="{2B72519B-DB42-4329-B0DA-EE224B9203FE}" type="parTrans" cxnId="{B8917243-3159-4266-9914-3E50ACD8A4D8}">
      <dgm:prSet/>
      <dgm:spPr/>
      <dgm:t>
        <a:bodyPr/>
        <a:lstStyle/>
        <a:p>
          <a:endParaRPr lang="es-ES"/>
        </a:p>
      </dgm:t>
    </dgm:pt>
    <dgm:pt modelId="{02C5B6EA-B361-49F4-BB0F-8EF0022F782E}" type="sibTrans" cxnId="{B8917243-3159-4266-9914-3E50ACD8A4D8}">
      <dgm:prSet/>
      <dgm:spPr/>
      <dgm:t>
        <a:bodyPr/>
        <a:lstStyle/>
        <a:p>
          <a:endParaRPr lang="es-ES"/>
        </a:p>
      </dgm:t>
    </dgm:pt>
    <dgm:pt modelId="{7C6C59FD-2F16-4ABE-84D7-8B0A34CC6DEC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Cross Sectorial </a:t>
          </a:r>
          <a:r>
            <a:rPr lang="es-ES" dirty="0" err="1" smtClean="0"/>
            <a:t>Strategies</a:t>
          </a:r>
          <a:endParaRPr lang="es-ES" dirty="0"/>
        </a:p>
      </dgm:t>
    </dgm:pt>
    <dgm:pt modelId="{5FEA00D6-BEE8-4790-AB71-234C4CAD282E}" type="parTrans" cxnId="{904B1E5F-1A53-47F4-8D7F-B5AC9B739171}">
      <dgm:prSet/>
      <dgm:spPr/>
      <dgm:t>
        <a:bodyPr/>
        <a:lstStyle/>
        <a:p>
          <a:endParaRPr lang="es-ES"/>
        </a:p>
      </dgm:t>
    </dgm:pt>
    <dgm:pt modelId="{F2258678-4AE1-4317-ACC9-DA8B5CCF1E5D}" type="sibTrans" cxnId="{904B1E5F-1A53-47F4-8D7F-B5AC9B739171}">
      <dgm:prSet/>
      <dgm:spPr/>
      <dgm:t>
        <a:bodyPr/>
        <a:lstStyle/>
        <a:p>
          <a:endParaRPr lang="es-ES"/>
        </a:p>
      </dgm:t>
    </dgm:pt>
    <dgm:pt modelId="{804EDA0F-AB09-48D0-9284-5591846A0638}">
      <dgm:prSet phldrT="[Texto]"/>
      <dgm:spPr>
        <a:solidFill>
          <a:srgbClr val="868686"/>
        </a:solidFill>
      </dgm:spPr>
      <dgm:t>
        <a:bodyPr/>
        <a:lstStyle/>
        <a:p>
          <a:r>
            <a:rPr lang="es-ES" dirty="0" smtClean="0"/>
            <a:t> Business </a:t>
          </a:r>
          <a:r>
            <a:rPr lang="es-ES" dirty="0" err="1" smtClean="0"/>
            <a:t>Matchmaking</a:t>
          </a:r>
          <a:r>
            <a:rPr lang="es-ES" dirty="0" smtClean="0"/>
            <a:t> Forum</a:t>
          </a:r>
          <a:endParaRPr lang="es-ES" dirty="0"/>
        </a:p>
      </dgm:t>
    </dgm:pt>
    <dgm:pt modelId="{E4CC1D56-83D1-40DF-BED2-B95EDCBCB3A6}" type="parTrans" cxnId="{D7E90570-4EC8-4ECD-84E1-805F353920A3}">
      <dgm:prSet/>
      <dgm:spPr/>
      <dgm:t>
        <a:bodyPr/>
        <a:lstStyle/>
        <a:p>
          <a:endParaRPr lang="es-ES"/>
        </a:p>
      </dgm:t>
    </dgm:pt>
    <dgm:pt modelId="{8ACD5088-3782-4D6D-8C2A-926251B30D69}" type="sibTrans" cxnId="{D7E90570-4EC8-4ECD-84E1-805F353920A3}">
      <dgm:prSet/>
      <dgm:spPr/>
      <dgm:t>
        <a:bodyPr/>
        <a:lstStyle/>
        <a:p>
          <a:endParaRPr lang="es-ES"/>
        </a:p>
      </dgm:t>
    </dgm:pt>
    <dgm:pt modelId="{DFC81D53-0538-4097-AED4-69388C9CFB23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Sector Alliance </a:t>
          </a:r>
          <a:r>
            <a:rPr lang="es-ES" dirty="0" err="1" smtClean="0"/>
            <a:t>Committee</a:t>
          </a:r>
          <a:endParaRPr lang="es-ES" dirty="0"/>
        </a:p>
      </dgm:t>
    </dgm:pt>
    <dgm:pt modelId="{AFAE5894-A970-42C5-A2C8-FB1F36CEBA97}" type="parTrans" cxnId="{35372EB4-0C37-4816-A05C-2E9393B0993A}">
      <dgm:prSet/>
      <dgm:spPr/>
      <dgm:t>
        <a:bodyPr/>
        <a:lstStyle/>
        <a:p>
          <a:endParaRPr lang="es-ES"/>
        </a:p>
      </dgm:t>
    </dgm:pt>
    <dgm:pt modelId="{769C1B00-C505-4737-B38C-ABF83C627C9E}" type="sibTrans" cxnId="{35372EB4-0C37-4816-A05C-2E9393B0993A}">
      <dgm:prSet/>
      <dgm:spPr/>
      <dgm:t>
        <a:bodyPr/>
        <a:lstStyle/>
        <a:p>
          <a:endParaRPr lang="es-ES"/>
        </a:p>
      </dgm:t>
    </dgm:pt>
    <dgm:pt modelId="{64D13604-ACE7-401E-922A-EF73263C2D2E}" type="pres">
      <dgm:prSet presAssocID="{9B4BD8FD-4785-4FDE-B6A1-5C58641785D1}" presName="Name0" presStyleCnt="0">
        <dgm:presLayoutVars>
          <dgm:dir/>
          <dgm:animLvl val="lvl"/>
          <dgm:resizeHandles val="exact"/>
        </dgm:presLayoutVars>
      </dgm:prSet>
      <dgm:spPr/>
    </dgm:pt>
    <dgm:pt modelId="{482BA805-B13D-4CB4-9D18-49CD0BE06E25}" type="pres">
      <dgm:prSet presAssocID="{92C1B9B1-4BED-4E56-85B3-B6B45B18B1E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2000D8-1940-4971-BBDA-C27C137EB5C1}" type="pres">
      <dgm:prSet presAssocID="{74A16DB6-B083-4544-B860-D0EB89D697DB}" presName="parTxOnlySpace" presStyleCnt="0"/>
      <dgm:spPr/>
    </dgm:pt>
    <dgm:pt modelId="{74D8A63D-18B6-4F12-A045-5349BAFD1306}" type="pres">
      <dgm:prSet presAssocID="{AEDAD307-04AD-4EF4-A405-1A633480768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704568-85EB-49A9-9BAA-83DFEBC634CF}" type="pres">
      <dgm:prSet presAssocID="{02C5B6EA-B361-49F4-BB0F-8EF0022F782E}" presName="parTxOnlySpace" presStyleCnt="0"/>
      <dgm:spPr/>
    </dgm:pt>
    <dgm:pt modelId="{5F180707-B098-4B18-9C95-BD607C72BF71}" type="pres">
      <dgm:prSet presAssocID="{7C6C59FD-2F16-4ABE-84D7-8B0A34CC6DE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AFC837-7A9C-418E-A348-05CA61B83574}" type="pres">
      <dgm:prSet presAssocID="{F2258678-4AE1-4317-ACC9-DA8B5CCF1E5D}" presName="parTxOnlySpace" presStyleCnt="0"/>
      <dgm:spPr/>
    </dgm:pt>
    <dgm:pt modelId="{FBD5F136-4668-40E4-910B-439A418455DC}" type="pres">
      <dgm:prSet presAssocID="{804EDA0F-AB09-48D0-9284-5591846A063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8B4683-FF2F-4933-92E3-DB1C73056EFF}" type="pres">
      <dgm:prSet presAssocID="{8ACD5088-3782-4D6D-8C2A-926251B30D69}" presName="parTxOnlySpace" presStyleCnt="0"/>
      <dgm:spPr/>
    </dgm:pt>
    <dgm:pt modelId="{939377F8-7D0C-4729-8C42-F761D7CD216F}" type="pres">
      <dgm:prSet presAssocID="{DFC81D53-0538-4097-AED4-69388C9CFB2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7CDD0D-B009-45C1-BA5A-7D36A2DE3F86}" type="presOf" srcId="{804EDA0F-AB09-48D0-9284-5591846A0638}" destId="{FBD5F136-4668-40E4-910B-439A418455DC}" srcOrd="0" destOrd="0" presId="urn:microsoft.com/office/officeart/2005/8/layout/chevron1"/>
    <dgm:cxn modelId="{904B1E5F-1A53-47F4-8D7F-B5AC9B739171}" srcId="{9B4BD8FD-4785-4FDE-B6A1-5C58641785D1}" destId="{7C6C59FD-2F16-4ABE-84D7-8B0A34CC6DEC}" srcOrd="2" destOrd="0" parTransId="{5FEA00D6-BEE8-4790-AB71-234C4CAD282E}" sibTransId="{F2258678-4AE1-4317-ACC9-DA8B5CCF1E5D}"/>
    <dgm:cxn modelId="{1BBF55D9-DB00-497B-ADBC-CF39300F5DBC}" type="presOf" srcId="{AEDAD307-04AD-4EF4-A405-1A633480768D}" destId="{74D8A63D-18B6-4F12-A045-5349BAFD1306}" srcOrd="0" destOrd="0" presId="urn:microsoft.com/office/officeart/2005/8/layout/chevron1"/>
    <dgm:cxn modelId="{D7E90570-4EC8-4ECD-84E1-805F353920A3}" srcId="{9B4BD8FD-4785-4FDE-B6A1-5C58641785D1}" destId="{804EDA0F-AB09-48D0-9284-5591846A0638}" srcOrd="3" destOrd="0" parTransId="{E4CC1D56-83D1-40DF-BED2-B95EDCBCB3A6}" sibTransId="{8ACD5088-3782-4D6D-8C2A-926251B30D69}"/>
    <dgm:cxn modelId="{35372EB4-0C37-4816-A05C-2E9393B0993A}" srcId="{9B4BD8FD-4785-4FDE-B6A1-5C58641785D1}" destId="{DFC81D53-0538-4097-AED4-69388C9CFB23}" srcOrd="4" destOrd="0" parTransId="{AFAE5894-A970-42C5-A2C8-FB1F36CEBA97}" sibTransId="{769C1B00-C505-4737-B38C-ABF83C627C9E}"/>
    <dgm:cxn modelId="{8903F011-8629-437F-BA7A-BA0D0AB31483}" srcId="{9B4BD8FD-4785-4FDE-B6A1-5C58641785D1}" destId="{92C1B9B1-4BED-4E56-85B3-B6B45B18B1E4}" srcOrd="0" destOrd="0" parTransId="{953F2D55-15CE-4FE8-9170-504BCF53D317}" sibTransId="{74A16DB6-B083-4544-B860-D0EB89D697DB}"/>
    <dgm:cxn modelId="{CFA0ADF9-AD68-43EB-B7C0-423652503AFB}" type="presOf" srcId="{9B4BD8FD-4785-4FDE-B6A1-5C58641785D1}" destId="{64D13604-ACE7-401E-922A-EF73263C2D2E}" srcOrd="0" destOrd="0" presId="urn:microsoft.com/office/officeart/2005/8/layout/chevron1"/>
    <dgm:cxn modelId="{B8917243-3159-4266-9914-3E50ACD8A4D8}" srcId="{9B4BD8FD-4785-4FDE-B6A1-5C58641785D1}" destId="{AEDAD307-04AD-4EF4-A405-1A633480768D}" srcOrd="1" destOrd="0" parTransId="{2B72519B-DB42-4329-B0DA-EE224B9203FE}" sibTransId="{02C5B6EA-B361-49F4-BB0F-8EF0022F782E}"/>
    <dgm:cxn modelId="{C2B1E792-E604-4AE4-8E6D-2F55460935E1}" type="presOf" srcId="{DFC81D53-0538-4097-AED4-69388C9CFB23}" destId="{939377F8-7D0C-4729-8C42-F761D7CD216F}" srcOrd="0" destOrd="0" presId="urn:microsoft.com/office/officeart/2005/8/layout/chevron1"/>
    <dgm:cxn modelId="{A7CC40A3-A770-4867-8224-5C4B1F73F056}" type="presOf" srcId="{7C6C59FD-2F16-4ABE-84D7-8B0A34CC6DEC}" destId="{5F180707-B098-4B18-9C95-BD607C72BF71}" srcOrd="0" destOrd="0" presId="urn:microsoft.com/office/officeart/2005/8/layout/chevron1"/>
    <dgm:cxn modelId="{1FD56E8A-31FF-4BFF-B226-C032758B1182}" type="presOf" srcId="{92C1B9B1-4BED-4E56-85B3-B6B45B18B1E4}" destId="{482BA805-B13D-4CB4-9D18-49CD0BE06E25}" srcOrd="0" destOrd="0" presId="urn:microsoft.com/office/officeart/2005/8/layout/chevron1"/>
    <dgm:cxn modelId="{915033E5-42EB-4C13-B185-581AEF174D39}" type="presParOf" srcId="{64D13604-ACE7-401E-922A-EF73263C2D2E}" destId="{482BA805-B13D-4CB4-9D18-49CD0BE06E25}" srcOrd="0" destOrd="0" presId="urn:microsoft.com/office/officeart/2005/8/layout/chevron1"/>
    <dgm:cxn modelId="{6766514D-3E3C-4925-AC30-30064DD456A6}" type="presParOf" srcId="{64D13604-ACE7-401E-922A-EF73263C2D2E}" destId="{6D2000D8-1940-4971-BBDA-C27C137EB5C1}" srcOrd="1" destOrd="0" presId="urn:microsoft.com/office/officeart/2005/8/layout/chevron1"/>
    <dgm:cxn modelId="{3F3EE086-9EBC-41DE-A54A-251AE0D1233A}" type="presParOf" srcId="{64D13604-ACE7-401E-922A-EF73263C2D2E}" destId="{74D8A63D-18B6-4F12-A045-5349BAFD1306}" srcOrd="2" destOrd="0" presId="urn:microsoft.com/office/officeart/2005/8/layout/chevron1"/>
    <dgm:cxn modelId="{3874EC6D-F007-48BF-A4C3-7E8022F452A5}" type="presParOf" srcId="{64D13604-ACE7-401E-922A-EF73263C2D2E}" destId="{DF704568-85EB-49A9-9BAA-83DFEBC634CF}" srcOrd="3" destOrd="0" presId="urn:microsoft.com/office/officeart/2005/8/layout/chevron1"/>
    <dgm:cxn modelId="{2183C942-8538-41EE-A75F-597BFECC0335}" type="presParOf" srcId="{64D13604-ACE7-401E-922A-EF73263C2D2E}" destId="{5F180707-B098-4B18-9C95-BD607C72BF71}" srcOrd="4" destOrd="0" presId="urn:microsoft.com/office/officeart/2005/8/layout/chevron1"/>
    <dgm:cxn modelId="{D6C22D56-0B4C-423A-9486-5D94E513E84D}" type="presParOf" srcId="{64D13604-ACE7-401E-922A-EF73263C2D2E}" destId="{3FAFC837-7A9C-418E-A348-05CA61B83574}" srcOrd="5" destOrd="0" presId="urn:microsoft.com/office/officeart/2005/8/layout/chevron1"/>
    <dgm:cxn modelId="{F656323A-A238-4CFE-8BB5-BE1459F7DACB}" type="presParOf" srcId="{64D13604-ACE7-401E-922A-EF73263C2D2E}" destId="{FBD5F136-4668-40E4-910B-439A418455DC}" srcOrd="6" destOrd="0" presId="urn:microsoft.com/office/officeart/2005/8/layout/chevron1"/>
    <dgm:cxn modelId="{3AC25280-C6EC-4C59-9DE6-CC0691757D54}" type="presParOf" srcId="{64D13604-ACE7-401E-922A-EF73263C2D2E}" destId="{058B4683-FF2F-4933-92E3-DB1C73056EFF}" srcOrd="7" destOrd="0" presId="urn:microsoft.com/office/officeart/2005/8/layout/chevron1"/>
    <dgm:cxn modelId="{5B46B4F8-58E2-48CE-8C9F-4F65D683ABC6}" type="presParOf" srcId="{64D13604-ACE7-401E-922A-EF73263C2D2E}" destId="{939377F8-7D0C-4729-8C42-F761D7CD216F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4BD8FD-4785-4FDE-B6A1-5C58641785D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2C1B9B1-4BED-4E56-85B3-B6B45B18B1E4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err="1" smtClean="0"/>
            <a:t>Roadshow</a:t>
          </a:r>
          <a:endParaRPr lang="es-ES" dirty="0"/>
        </a:p>
      </dgm:t>
    </dgm:pt>
    <dgm:pt modelId="{953F2D55-15CE-4FE8-9170-504BCF53D317}" type="parTrans" cxnId="{8903F011-8629-437F-BA7A-BA0D0AB31483}">
      <dgm:prSet/>
      <dgm:spPr/>
      <dgm:t>
        <a:bodyPr/>
        <a:lstStyle/>
        <a:p>
          <a:endParaRPr lang="es-ES"/>
        </a:p>
      </dgm:t>
    </dgm:pt>
    <dgm:pt modelId="{74A16DB6-B083-4544-B860-D0EB89D697DB}" type="sibTrans" cxnId="{8903F011-8629-437F-BA7A-BA0D0AB31483}">
      <dgm:prSet/>
      <dgm:spPr/>
      <dgm:t>
        <a:bodyPr/>
        <a:lstStyle/>
        <a:p>
          <a:endParaRPr lang="es-ES"/>
        </a:p>
      </dgm:t>
    </dgm:pt>
    <dgm:pt modelId="{AEDAD307-04AD-4EF4-A405-1A633480768D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Academy</a:t>
          </a:r>
          <a:endParaRPr lang="es-ES" dirty="0"/>
        </a:p>
      </dgm:t>
    </dgm:pt>
    <dgm:pt modelId="{2B72519B-DB42-4329-B0DA-EE224B9203FE}" type="parTrans" cxnId="{B8917243-3159-4266-9914-3E50ACD8A4D8}">
      <dgm:prSet/>
      <dgm:spPr/>
      <dgm:t>
        <a:bodyPr/>
        <a:lstStyle/>
        <a:p>
          <a:endParaRPr lang="es-ES"/>
        </a:p>
      </dgm:t>
    </dgm:pt>
    <dgm:pt modelId="{02C5B6EA-B361-49F4-BB0F-8EF0022F782E}" type="sibTrans" cxnId="{B8917243-3159-4266-9914-3E50ACD8A4D8}">
      <dgm:prSet/>
      <dgm:spPr/>
      <dgm:t>
        <a:bodyPr/>
        <a:lstStyle/>
        <a:p>
          <a:endParaRPr lang="es-ES"/>
        </a:p>
      </dgm:t>
    </dgm:pt>
    <dgm:pt modelId="{7C6C59FD-2F16-4ABE-84D7-8B0A34CC6DEC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Cross Sectorial </a:t>
          </a:r>
          <a:r>
            <a:rPr lang="es-ES" dirty="0" err="1" smtClean="0"/>
            <a:t>Strategies</a:t>
          </a:r>
          <a:endParaRPr lang="es-ES" dirty="0"/>
        </a:p>
      </dgm:t>
    </dgm:pt>
    <dgm:pt modelId="{5FEA00D6-BEE8-4790-AB71-234C4CAD282E}" type="parTrans" cxnId="{904B1E5F-1A53-47F4-8D7F-B5AC9B739171}">
      <dgm:prSet/>
      <dgm:spPr/>
      <dgm:t>
        <a:bodyPr/>
        <a:lstStyle/>
        <a:p>
          <a:endParaRPr lang="es-ES"/>
        </a:p>
      </dgm:t>
    </dgm:pt>
    <dgm:pt modelId="{F2258678-4AE1-4317-ACC9-DA8B5CCF1E5D}" type="sibTrans" cxnId="{904B1E5F-1A53-47F4-8D7F-B5AC9B739171}">
      <dgm:prSet/>
      <dgm:spPr/>
      <dgm:t>
        <a:bodyPr/>
        <a:lstStyle/>
        <a:p>
          <a:endParaRPr lang="es-ES"/>
        </a:p>
      </dgm:t>
    </dgm:pt>
    <dgm:pt modelId="{804EDA0F-AB09-48D0-9284-5591846A0638}">
      <dgm:prSet phldrT="[Texto]"/>
      <dgm:spPr>
        <a:solidFill>
          <a:srgbClr val="954B96"/>
        </a:solidFill>
      </dgm:spPr>
      <dgm:t>
        <a:bodyPr/>
        <a:lstStyle/>
        <a:p>
          <a:r>
            <a:rPr lang="es-ES" dirty="0" smtClean="0"/>
            <a:t> Business </a:t>
          </a:r>
          <a:r>
            <a:rPr lang="es-ES" dirty="0" err="1" smtClean="0"/>
            <a:t>Matchmaking</a:t>
          </a:r>
          <a:r>
            <a:rPr lang="es-ES" dirty="0" smtClean="0"/>
            <a:t> Forum</a:t>
          </a:r>
          <a:endParaRPr lang="es-ES" dirty="0"/>
        </a:p>
      </dgm:t>
    </dgm:pt>
    <dgm:pt modelId="{E4CC1D56-83D1-40DF-BED2-B95EDCBCB3A6}" type="parTrans" cxnId="{D7E90570-4EC8-4ECD-84E1-805F353920A3}">
      <dgm:prSet/>
      <dgm:spPr/>
      <dgm:t>
        <a:bodyPr/>
        <a:lstStyle/>
        <a:p>
          <a:endParaRPr lang="es-ES"/>
        </a:p>
      </dgm:t>
    </dgm:pt>
    <dgm:pt modelId="{8ACD5088-3782-4D6D-8C2A-926251B30D69}" type="sibTrans" cxnId="{D7E90570-4EC8-4ECD-84E1-805F353920A3}">
      <dgm:prSet/>
      <dgm:spPr/>
      <dgm:t>
        <a:bodyPr/>
        <a:lstStyle/>
        <a:p>
          <a:endParaRPr lang="es-ES"/>
        </a:p>
      </dgm:t>
    </dgm:pt>
    <dgm:pt modelId="{DFC81D53-0538-4097-AED4-69388C9CFB23}">
      <dgm:prSet phldrT="[Texto]"/>
      <dgm:spPr>
        <a:solidFill>
          <a:srgbClr val="868686"/>
        </a:solidFill>
      </dgm:spPr>
      <dgm:t>
        <a:bodyPr/>
        <a:lstStyle/>
        <a:p>
          <a:r>
            <a:rPr lang="es-ES" dirty="0" smtClean="0"/>
            <a:t>Sector Alliance </a:t>
          </a:r>
          <a:r>
            <a:rPr lang="es-ES" dirty="0" err="1" smtClean="0"/>
            <a:t>Committee</a:t>
          </a:r>
          <a:endParaRPr lang="es-ES" dirty="0"/>
        </a:p>
      </dgm:t>
    </dgm:pt>
    <dgm:pt modelId="{AFAE5894-A970-42C5-A2C8-FB1F36CEBA97}" type="parTrans" cxnId="{35372EB4-0C37-4816-A05C-2E9393B0993A}">
      <dgm:prSet/>
      <dgm:spPr/>
      <dgm:t>
        <a:bodyPr/>
        <a:lstStyle/>
        <a:p>
          <a:endParaRPr lang="es-ES"/>
        </a:p>
      </dgm:t>
    </dgm:pt>
    <dgm:pt modelId="{769C1B00-C505-4737-B38C-ABF83C627C9E}" type="sibTrans" cxnId="{35372EB4-0C37-4816-A05C-2E9393B0993A}">
      <dgm:prSet/>
      <dgm:spPr/>
      <dgm:t>
        <a:bodyPr/>
        <a:lstStyle/>
        <a:p>
          <a:endParaRPr lang="es-ES"/>
        </a:p>
      </dgm:t>
    </dgm:pt>
    <dgm:pt modelId="{64D13604-ACE7-401E-922A-EF73263C2D2E}" type="pres">
      <dgm:prSet presAssocID="{9B4BD8FD-4785-4FDE-B6A1-5C58641785D1}" presName="Name0" presStyleCnt="0">
        <dgm:presLayoutVars>
          <dgm:dir/>
          <dgm:animLvl val="lvl"/>
          <dgm:resizeHandles val="exact"/>
        </dgm:presLayoutVars>
      </dgm:prSet>
      <dgm:spPr/>
    </dgm:pt>
    <dgm:pt modelId="{482BA805-B13D-4CB4-9D18-49CD0BE06E25}" type="pres">
      <dgm:prSet presAssocID="{92C1B9B1-4BED-4E56-85B3-B6B45B18B1E4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2000D8-1940-4971-BBDA-C27C137EB5C1}" type="pres">
      <dgm:prSet presAssocID="{74A16DB6-B083-4544-B860-D0EB89D697DB}" presName="parTxOnlySpace" presStyleCnt="0"/>
      <dgm:spPr/>
    </dgm:pt>
    <dgm:pt modelId="{74D8A63D-18B6-4F12-A045-5349BAFD1306}" type="pres">
      <dgm:prSet presAssocID="{AEDAD307-04AD-4EF4-A405-1A633480768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704568-85EB-49A9-9BAA-83DFEBC634CF}" type="pres">
      <dgm:prSet presAssocID="{02C5B6EA-B361-49F4-BB0F-8EF0022F782E}" presName="parTxOnlySpace" presStyleCnt="0"/>
      <dgm:spPr/>
    </dgm:pt>
    <dgm:pt modelId="{5F180707-B098-4B18-9C95-BD607C72BF71}" type="pres">
      <dgm:prSet presAssocID="{7C6C59FD-2F16-4ABE-84D7-8B0A34CC6DEC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AFC837-7A9C-418E-A348-05CA61B83574}" type="pres">
      <dgm:prSet presAssocID="{F2258678-4AE1-4317-ACC9-DA8B5CCF1E5D}" presName="parTxOnlySpace" presStyleCnt="0"/>
      <dgm:spPr/>
    </dgm:pt>
    <dgm:pt modelId="{FBD5F136-4668-40E4-910B-439A418455DC}" type="pres">
      <dgm:prSet presAssocID="{804EDA0F-AB09-48D0-9284-5591846A0638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8B4683-FF2F-4933-92E3-DB1C73056EFF}" type="pres">
      <dgm:prSet presAssocID="{8ACD5088-3782-4D6D-8C2A-926251B30D69}" presName="parTxOnlySpace" presStyleCnt="0"/>
      <dgm:spPr/>
    </dgm:pt>
    <dgm:pt modelId="{939377F8-7D0C-4729-8C42-F761D7CD216F}" type="pres">
      <dgm:prSet presAssocID="{DFC81D53-0538-4097-AED4-69388C9CFB23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C7CDD0D-B009-45C1-BA5A-7D36A2DE3F86}" type="presOf" srcId="{804EDA0F-AB09-48D0-9284-5591846A0638}" destId="{FBD5F136-4668-40E4-910B-439A418455DC}" srcOrd="0" destOrd="0" presId="urn:microsoft.com/office/officeart/2005/8/layout/chevron1"/>
    <dgm:cxn modelId="{904B1E5F-1A53-47F4-8D7F-B5AC9B739171}" srcId="{9B4BD8FD-4785-4FDE-B6A1-5C58641785D1}" destId="{7C6C59FD-2F16-4ABE-84D7-8B0A34CC6DEC}" srcOrd="2" destOrd="0" parTransId="{5FEA00D6-BEE8-4790-AB71-234C4CAD282E}" sibTransId="{F2258678-4AE1-4317-ACC9-DA8B5CCF1E5D}"/>
    <dgm:cxn modelId="{1BBF55D9-DB00-497B-ADBC-CF39300F5DBC}" type="presOf" srcId="{AEDAD307-04AD-4EF4-A405-1A633480768D}" destId="{74D8A63D-18B6-4F12-A045-5349BAFD1306}" srcOrd="0" destOrd="0" presId="urn:microsoft.com/office/officeart/2005/8/layout/chevron1"/>
    <dgm:cxn modelId="{D7E90570-4EC8-4ECD-84E1-805F353920A3}" srcId="{9B4BD8FD-4785-4FDE-B6A1-5C58641785D1}" destId="{804EDA0F-AB09-48D0-9284-5591846A0638}" srcOrd="3" destOrd="0" parTransId="{E4CC1D56-83D1-40DF-BED2-B95EDCBCB3A6}" sibTransId="{8ACD5088-3782-4D6D-8C2A-926251B30D69}"/>
    <dgm:cxn modelId="{35372EB4-0C37-4816-A05C-2E9393B0993A}" srcId="{9B4BD8FD-4785-4FDE-B6A1-5C58641785D1}" destId="{DFC81D53-0538-4097-AED4-69388C9CFB23}" srcOrd="4" destOrd="0" parTransId="{AFAE5894-A970-42C5-A2C8-FB1F36CEBA97}" sibTransId="{769C1B00-C505-4737-B38C-ABF83C627C9E}"/>
    <dgm:cxn modelId="{8903F011-8629-437F-BA7A-BA0D0AB31483}" srcId="{9B4BD8FD-4785-4FDE-B6A1-5C58641785D1}" destId="{92C1B9B1-4BED-4E56-85B3-B6B45B18B1E4}" srcOrd="0" destOrd="0" parTransId="{953F2D55-15CE-4FE8-9170-504BCF53D317}" sibTransId="{74A16DB6-B083-4544-B860-D0EB89D697DB}"/>
    <dgm:cxn modelId="{CFA0ADF9-AD68-43EB-B7C0-423652503AFB}" type="presOf" srcId="{9B4BD8FD-4785-4FDE-B6A1-5C58641785D1}" destId="{64D13604-ACE7-401E-922A-EF73263C2D2E}" srcOrd="0" destOrd="0" presId="urn:microsoft.com/office/officeart/2005/8/layout/chevron1"/>
    <dgm:cxn modelId="{B8917243-3159-4266-9914-3E50ACD8A4D8}" srcId="{9B4BD8FD-4785-4FDE-B6A1-5C58641785D1}" destId="{AEDAD307-04AD-4EF4-A405-1A633480768D}" srcOrd="1" destOrd="0" parTransId="{2B72519B-DB42-4329-B0DA-EE224B9203FE}" sibTransId="{02C5B6EA-B361-49F4-BB0F-8EF0022F782E}"/>
    <dgm:cxn modelId="{C2B1E792-E604-4AE4-8E6D-2F55460935E1}" type="presOf" srcId="{DFC81D53-0538-4097-AED4-69388C9CFB23}" destId="{939377F8-7D0C-4729-8C42-F761D7CD216F}" srcOrd="0" destOrd="0" presId="urn:microsoft.com/office/officeart/2005/8/layout/chevron1"/>
    <dgm:cxn modelId="{A7CC40A3-A770-4867-8224-5C4B1F73F056}" type="presOf" srcId="{7C6C59FD-2F16-4ABE-84D7-8B0A34CC6DEC}" destId="{5F180707-B098-4B18-9C95-BD607C72BF71}" srcOrd="0" destOrd="0" presId="urn:microsoft.com/office/officeart/2005/8/layout/chevron1"/>
    <dgm:cxn modelId="{1FD56E8A-31FF-4BFF-B226-C032758B1182}" type="presOf" srcId="{92C1B9B1-4BED-4E56-85B3-B6B45B18B1E4}" destId="{482BA805-B13D-4CB4-9D18-49CD0BE06E25}" srcOrd="0" destOrd="0" presId="urn:microsoft.com/office/officeart/2005/8/layout/chevron1"/>
    <dgm:cxn modelId="{915033E5-42EB-4C13-B185-581AEF174D39}" type="presParOf" srcId="{64D13604-ACE7-401E-922A-EF73263C2D2E}" destId="{482BA805-B13D-4CB4-9D18-49CD0BE06E25}" srcOrd="0" destOrd="0" presId="urn:microsoft.com/office/officeart/2005/8/layout/chevron1"/>
    <dgm:cxn modelId="{6766514D-3E3C-4925-AC30-30064DD456A6}" type="presParOf" srcId="{64D13604-ACE7-401E-922A-EF73263C2D2E}" destId="{6D2000D8-1940-4971-BBDA-C27C137EB5C1}" srcOrd="1" destOrd="0" presId="urn:microsoft.com/office/officeart/2005/8/layout/chevron1"/>
    <dgm:cxn modelId="{3F3EE086-9EBC-41DE-A54A-251AE0D1233A}" type="presParOf" srcId="{64D13604-ACE7-401E-922A-EF73263C2D2E}" destId="{74D8A63D-18B6-4F12-A045-5349BAFD1306}" srcOrd="2" destOrd="0" presId="urn:microsoft.com/office/officeart/2005/8/layout/chevron1"/>
    <dgm:cxn modelId="{3874EC6D-F007-48BF-A4C3-7E8022F452A5}" type="presParOf" srcId="{64D13604-ACE7-401E-922A-EF73263C2D2E}" destId="{DF704568-85EB-49A9-9BAA-83DFEBC634CF}" srcOrd="3" destOrd="0" presId="urn:microsoft.com/office/officeart/2005/8/layout/chevron1"/>
    <dgm:cxn modelId="{2183C942-8538-41EE-A75F-597BFECC0335}" type="presParOf" srcId="{64D13604-ACE7-401E-922A-EF73263C2D2E}" destId="{5F180707-B098-4B18-9C95-BD607C72BF71}" srcOrd="4" destOrd="0" presId="urn:microsoft.com/office/officeart/2005/8/layout/chevron1"/>
    <dgm:cxn modelId="{D6C22D56-0B4C-423A-9486-5D94E513E84D}" type="presParOf" srcId="{64D13604-ACE7-401E-922A-EF73263C2D2E}" destId="{3FAFC837-7A9C-418E-A348-05CA61B83574}" srcOrd="5" destOrd="0" presId="urn:microsoft.com/office/officeart/2005/8/layout/chevron1"/>
    <dgm:cxn modelId="{F656323A-A238-4CFE-8BB5-BE1459F7DACB}" type="presParOf" srcId="{64D13604-ACE7-401E-922A-EF73263C2D2E}" destId="{FBD5F136-4668-40E4-910B-439A418455DC}" srcOrd="6" destOrd="0" presId="urn:microsoft.com/office/officeart/2005/8/layout/chevron1"/>
    <dgm:cxn modelId="{3AC25280-C6EC-4C59-9DE6-CC0691757D54}" type="presParOf" srcId="{64D13604-ACE7-401E-922A-EF73263C2D2E}" destId="{058B4683-FF2F-4933-92E3-DB1C73056EFF}" srcOrd="7" destOrd="0" presId="urn:microsoft.com/office/officeart/2005/8/layout/chevron1"/>
    <dgm:cxn modelId="{5B46B4F8-58E2-48CE-8C9F-4F65D683ABC6}" type="presParOf" srcId="{64D13604-ACE7-401E-922A-EF73263C2D2E}" destId="{939377F8-7D0C-4729-8C42-F761D7CD216F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BA805-B13D-4CB4-9D18-49CD0BE06E25}">
      <dsp:nvSpPr>
        <dsp:cNvPr id="0" name=""/>
        <dsp:cNvSpPr/>
      </dsp:nvSpPr>
      <dsp:spPr>
        <a:xfrm>
          <a:off x="1488" y="244044"/>
          <a:ext cx="1324570" cy="529828"/>
        </a:xfrm>
        <a:prstGeom prst="chevron">
          <a:avLst/>
        </a:prstGeom>
        <a:solidFill>
          <a:srgbClr val="8686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err="1" smtClean="0"/>
            <a:t>Roadshow</a:t>
          </a:r>
          <a:endParaRPr lang="es-ES" sz="1000" kern="1200" dirty="0"/>
        </a:p>
      </dsp:txBody>
      <dsp:txXfrm>
        <a:off x="266402" y="244044"/>
        <a:ext cx="794742" cy="529828"/>
      </dsp:txXfrm>
    </dsp:sp>
    <dsp:sp modelId="{74D8A63D-18B6-4F12-A045-5349BAFD1306}">
      <dsp:nvSpPr>
        <dsp:cNvPr id="0" name=""/>
        <dsp:cNvSpPr/>
      </dsp:nvSpPr>
      <dsp:spPr>
        <a:xfrm>
          <a:off x="1193601" y="244044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Academy</a:t>
          </a:r>
          <a:endParaRPr lang="es-ES" sz="1000" kern="1200" dirty="0"/>
        </a:p>
      </dsp:txBody>
      <dsp:txXfrm>
        <a:off x="1458515" y="244044"/>
        <a:ext cx="794742" cy="529828"/>
      </dsp:txXfrm>
    </dsp:sp>
    <dsp:sp modelId="{5F180707-B098-4B18-9C95-BD607C72BF71}">
      <dsp:nvSpPr>
        <dsp:cNvPr id="0" name=""/>
        <dsp:cNvSpPr/>
      </dsp:nvSpPr>
      <dsp:spPr>
        <a:xfrm>
          <a:off x="2385714" y="244044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Cross Sectorial </a:t>
          </a:r>
          <a:r>
            <a:rPr lang="es-ES" sz="1000" kern="1200" dirty="0" err="1" smtClean="0"/>
            <a:t>Strategies</a:t>
          </a:r>
          <a:endParaRPr lang="es-ES" sz="1000" kern="1200" dirty="0"/>
        </a:p>
      </dsp:txBody>
      <dsp:txXfrm>
        <a:off x="2650628" y="244044"/>
        <a:ext cx="794742" cy="529828"/>
      </dsp:txXfrm>
    </dsp:sp>
    <dsp:sp modelId="{FBD5F136-4668-40E4-910B-439A418455DC}">
      <dsp:nvSpPr>
        <dsp:cNvPr id="0" name=""/>
        <dsp:cNvSpPr/>
      </dsp:nvSpPr>
      <dsp:spPr>
        <a:xfrm>
          <a:off x="3577828" y="244044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 Business </a:t>
          </a:r>
          <a:r>
            <a:rPr lang="es-ES" sz="1000" kern="1200" dirty="0" err="1" smtClean="0"/>
            <a:t>Matchmaking</a:t>
          </a:r>
          <a:r>
            <a:rPr lang="es-ES" sz="1000" kern="1200" dirty="0" smtClean="0"/>
            <a:t> Forum</a:t>
          </a:r>
          <a:endParaRPr lang="es-ES" sz="1000" kern="1200" dirty="0"/>
        </a:p>
      </dsp:txBody>
      <dsp:txXfrm>
        <a:off x="3842742" y="244044"/>
        <a:ext cx="794742" cy="529828"/>
      </dsp:txXfrm>
    </dsp:sp>
    <dsp:sp modelId="{939377F8-7D0C-4729-8C42-F761D7CD216F}">
      <dsp:nvSpPr>
        <dsp:cNvPr id="0" name=""/>
        <dsp:cNvSpPr/>
      </dsp:nvSpPr>
      <dsp:spPr>
        <a:xfrm>
          <a:off x="4769941" y="244044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Sector Alliance </a:t>
          </a:r>
          <a:r>
            <a:rPr lang="es-ES" sz="1000" kern="1200" dirty="0" err="1" smtClean="0"/>
            <a:t>Committee</a:t>
          </a:r>
          <a:endParaRPr lang="es-ES" sz="1000" kern="1200" dirty="0"/>
        </a:p>
      </dsp:txBody>
      <dsp:txXfrm>
        <a:off x="5034855" y="244044"/>
        <a:ext cx="794742" cy="5298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BA805-B13D-4CB4-9D18-49CD0BE06E25}">
      <dsp:nvSpPr>
        <dsp:cNvPr id="0" name=""/>
        <dsp:cNvSpPr/>
      </dsp:nvSpPr>
      <dsp:spPr>
        <a:xfrm>
          <a:off x="1488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err="1" smtClean="0"/>
            <a:t>Roadshow</a:t>
          </a:r>
          <a:endParaRPr lang="es-ES" sz="1000" kern="1200" dirty="0"/>
        </a:p>
      </dsp:txBody>
      <dsp:txXfrm>
        <a:off x="266402" y="352107"/>
        <a:ext cx="794742" cy="529828"/>
      </dsp:txXfrm>
    </dsp:sp>
    <dsp:sp modelId="{74D8A63D-18B6-4F12-A045-5349BAFD1306}">
      <dsp:nvSpPr>
        <dsp:cNvPr id="0" name=""/>
        <dsp:cNvSpPr/>
      </dsp:nvSpPr>
      <dsp:spPr>
        <a:xfrm>
          <a:off x="1193601" y="352107"/>
          <a:ext cx="1324570" cy="529828"/>
        </a:xfrm>
        <a:prstGeom prst="chevron">
          <a:avLst/>
        </a:prstGeom>
        <a:solidFill>
          <a:srgbClr val="8686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Academy</a:t>
          </a:r>
          <a:endParaRPr lang="es-ES" sz="1000" kern="1200" dirty="0"/>
        </a:p>
      </dsp:txBody>
      <dsp:txXfrm>
        <a:off x="1458515" y="352107"/>
        <a:ext cx="794742" cy="529828"/>
      </dsp:txXfrm>
    </dsp:sp>
    <dsp:sp modelId="{5F180707-B098-4B18-9C95-BD607C72BF71}">
      <dsp:nvSpPr>
        <dsp:cNvPr id="0" name=""/>
        <dsp:cNvSpPr/>
      </dsp:nvSpPr>
      <dsp:spPr>
        <a:xfrm>
          <a:off x="2385714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Cross Sectorial </a:t>
          </a:r>
          <a:r>
            <a:rPr lang="es-ES" sz="1000" kern="1200" dirty="0" err="1" smtClean="0"/>
            <a:t>Strategies</a:t>
          </a:r>
          <a:endParaRPr lang="es-ES" sz="1000" kern="1200" dirty="0"/>
        </a:p>
      </dsp:txBody>
      <dsp:txXfrm>
        <a:off x="2650628" y="352107"/>
        <a:ext cx="794742" cy="529828"/>
      </dsp:txXfrm>
    </dsp:sp>
    <dsp:sp modelId="{FBD5F136-4668-40E4-910B-439A418455DC}">
      <dsp:nvSpPr>
        <dsp:cNvPr id="0" name=""/>
        <dsp:cNvSpPr/>
      </dsp:nvSpPr>
      <dsp:spPr>
        <a:xfrm>
          <a:off x="3577828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 Business </a:t>
          </a:r>
          <a:r>
            <a:rPr lang="es-ES" sz="1000" kern="1200" dirty="0" err="1" smtClean="0"/>
            <a:t>Matchmaking</a:t>
          </a:r>
          <a:r>
            <a:rPr lang="es-ES" sz="1000" kern="1200" dirty="0" smtClean="0"/>
            <a:t> Forum</a:t>
          </a:r>
          <a:endParaRPr lang="es-ES" sz="1000" kern="1200" dirty="0"/>
        </a:p>
      </dsp:txBody>
      <dsp:txXfrm>
        <a:off x="3842742" y="352107"/>
        <a:ext cx="794742" cy="529828"/>
      </dsp:txXfrm>
    </dsp:sp>
    <dsp:sp modelId="{939377F8-7D0C-4729-8C42-F761D7CD216F}">
      <dsp:nvSpPr>
        <dsp:cNvPr id="0" name=""/>
        <dsp:cNvSpPr/>
      </dsp:nvSpPr>
      <dsp:spPr>
        <a:xfrm>
          <a:off x="4769941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Sector Alliance </a:t>
          </a:r>
          <a:r>
            <a:rPr lang="es-ES" sz="1000" kern="1200" dirty="0" err="1" smtClean="0"/>
            <a:t>Committee</a:t>
          </a:r>
          <a:endParaRPr lang="es-ES" sz="1000" kern="1200" dirty="0"/>
        </a:p>
      </dsp:txBody>
      <dsp:txXfrm>
        <a:off x="5034855" y="352107"/>
        <a:ext cx="794742" cy="529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BA805-B13D-4CB4-9D18-49CD0BE06E25}">
      <dsp:nvSpPr>
        <dsp:cNvPr id="0" name=""/>
        <dsp:cNvSpPr/>
      </dsp:nvSpPr>
      <dsp:spPr>
        <a:xfrm>
          <a:off x="1488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err="1" smtClean="0"/>
            <a:t>Roadshow</a:t>
          </a:r>
          <a:endParaRPr lang="es-ES" sz="1000" kern="1200" dirty="0"/>
        </a:p>
      </dsp:txBody>
      <dsp:txXfrm>
        <a:off x="266402" y="352107"/>
        <a:ext cx="794742" cy="529828"/>
      </dsp:txXfrm>
    </dsp:sp>
    <dsp:sp modelId="{74D8A63D-18B6-4F12-A045-5349BAFD1306}">
      <dsp:nvSpPr>
        <dsp:cNvPr id="0" name=""/>
        <dsp:cNvSpPr/>
      </dsp:nvSpPr>
      <dsp:spPr>
        <a:xfrm>
          <a:off x="1193601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Academy</a:t>
          </a:r>
          <a:endParaRPr lang="es-ES" sz="1000" kern="1200" dirty="0"/>
        </a:p>
      </dsp:txBody>
      <dsp:txXfrm>
        <a:off x="1458515" y="352107"/>
        <a:ext cx="794742" cy="529828"/>
      </dsp:txXfrm>
    </dsp:sp>
    <dsp:sp modelId="{5F180707-B098-4B18-9C95-BD607C72BF71}">
      <dsp:nvSpPr>
        <dsp:cNvPr id="0" name=""/>
        <dsp:cNvSpPr/>
      </dsp:nvSpPr>
      <dsp:spPr>
        <a:xfrm>
          <a:off x="2385714" y="352107"/>
          <a:ext cx="1324570" cy="529828"/>
        </a:xfrm>
        <a:prstGeom prst="chevron">
          <a:avLst/>
        </a:prstGeom>
        <a:solidFill>
          <a:srgbClr val="8686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Cross Sectorial </a:t>
          </a:r>
          <a:r>
            <a:rPr lang="es-ES" sz="1000" kern="1200" dirty="0" err="1" smtClean="0"/>
            <a:t>Strategies</a:t>
          </a:r>
          <a:endParaRPr lang="es-ES" sz="1000" kern="1200" dirty="0"/>
        </a:p>
      </dsp:txBody>
      <dsp:txXfrm>
        <a:off x="2650628" y="352107"/>
        <a:ext cx="794742" cy="529828"/>
      </dsp:txXfrm>
    </dsp:sp>
    <dsp:sp modelId="{FBD5F136-4668-40E4-910B-439A418455DC}">
      <dsp:nvSpPr>
        <dsp:cNvPr id="0" name=""/>
        <dsp:cNvSpPr/>
      </dsp:nvSpPr>
      <dsp:spPr>
        <a:xfrm>
          <a:off x="3577828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 Business </a:t>
          </a:r>
          <a:r>
            <a:rPr lang="es-ES" sz="1000" kern="1200" dirty="0" err="1" smtClean="0"/>
            <a:t>Matchmaking</a:t>
          </a:r>
          <a:r>
            <a:rPr lang="es-ES" sz="1000" kern="1200" dirty="0" smtClean="0"/>
            <a:t> Forum</a:t>
          </a:r>
          <a:endParaRPr lang="es-ES" sz="1000" kern="1200" dirty="0"/>
        </a:p>
      </dsp:txBody>
      <dsp:txXfrm>
        <a:off x="3842742" y="352107"/>
        <a:ext cx="794742" cy="529828"/>
      </dsp:txXfrm>
    </dsp:sp>
    <dsp:sp modelId="{939377F8-7D0C-4729-8C42-F761D7CD216F}">
      <dsp:nvSpPr>
        <dsp:cNvPr id="0" name=""/>
        <dsp:cNvSpPr/>
      </dsp:nvSpPr>
      <dsp:spPr>
        <a:xfrm>
          <a:off x="4769941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Sector Alliance </a:t>
          </a:r>
          <a:r>
            <a:rPr lang="es-ES" sz="1000" kern="1200" dirty="0" err="1" smtClean="0"/>
            <a:t>Committee</a:t>
          </a:r>
          <a:endParaRPr lang="es-ES" sz="1000" kern="1200" dirty="0"/>
        </a:p>
      </dsp:txBody>
      <dsp:txXfrm>
        <a:off x="5034855" y="352107"/>
        <a:ext cx="794742" cy="5298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BA805-B13D-4CB4-9D18-49CD0BE06E25}">
      <dsp:nvSpPr>
        <dsp:cNvPr id="0" name=""/>
        <dsp:cNvSpPr/>
      </dsp:nvSpPr>
      <dsp:spPr>
        <a:xfrm>
          <a:off x="1488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err="1" smtClean="0"/>
            <a:t>Roadshow</a:t>
          </a:r>
          <a:endParaRPr lang="es-ES" sz="1000" kern="1200" dirty="0"/>
        </a:p>
      </dsp:txBody>
      <dsp:txXfrm>
        <a:off x="266402" y="352107"/>
        <a:ext cx="794742" cy="529828"/>
      </dsp:txXfrm>
    </dsp:sp>
    <dsp:sp modelId="{74D8A63D-18B6-4F12-A045-5349BAFD1306}">
      <dsp:nvSpPr>
        <dsp:cNvPr id="0" name=""/>
        <dsp:cNvSpPr/>
      </dsp:nvSpPr>
      <dsp:spPr>
        <a:xfrm>
          <a:off x="1193601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Academy</a:t>
          </a:r>
          <a:endParaRPr lang="es-ES" sz="1000" kern="1200" dirty="0"/>
        </a:p>
      </dsp:txBody>
      <dsp:txXfrm>
        <a:off x="1458515" y="352107"/>
        <a:ext cx="794742" cy="529828"/>
      </dsp:txXfrm>
    </dsp:sp>
    <dsp:sp modelId="{5F180707-B098-4B18-9C95-BD607C72BF71}">
      <dsp:nvSpPr>
        <dsp:cNvPr id="0" name=""/>
        <dsp:cNvSpPr/>
      </dsp:nvSpPr>
      <dsp:spPr>
        <a:xfrm>
          <a:off x="2385714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Cross Sectorial </a:t>
          </a:r>
          <a:r>
            <a:rPr lang="es-ES" sz="1000" kern="1200" dirty="0" err="1" smtClean="0"/>
            <a:t>Strategies</a:t>
          </a:r>
          <a:endParaRPr lang="es-ES" sz="1000" kern="1200" dirty="0"/>
        </a:p>
      </dsp:txBody>
      <dsp:txXfrm>
        <a:off x="2650628" y="352107"/>
        <a:ext cx="794742" cy="529828"/>
      </dsp:txXfrm>
    </dsp:sp>
    <dsp:sp modelId="{FBD5F136-4668-40E4-910B-439A418455DC}">
      <dsp:nvSpPr>
        <dsp:cNvPr id="0" name=""/>
        <dsp:cNvSpPr/>
      </dsp:nvSpPr>
      <dsp:spPr>
        <a:xfrm>
          <a:off x="3577828" y="352107"/>
          <a:ext cx="1324570" cy="529828"/>
        </a:xfrm>
        <a:prstGeom prst="chevron">
          <a:avLst/>
        </a:prstGeom>
        <a:solidFill>
          <a:srgbClr val="8686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 Business </a:t>
          </a:r>
          <a:r>
            <a:rPr lang="es-ES" sz="1000" kern="1200" dirty="0" err="1" smtClean="0"/>
            <a:t>Matchmaking</a:t>
          </a:r>
          <a:r>
            <a:rPr lang="es-ES" sz="1000" kern="1200" dirty="0" smtClean="0"/>
            <a:t> Forum</a:t>
          </a:r>
          <a:endParaRPr lang="es-ES" sz="1000" kern="1200" dirty="0"/>
        </a:p>
      </dsp:txBody>
      <dsp:txXfrm>
        <a:off x="3842742" y="352107"/>
        <a:ext cx="794742" cy="529828"/>
      </dsp:txXfrm>
    </dsp:sp>
    <dsp:sp modelId="{939377F8-7D0C-4729-8C42-F761D7CD216F}">
      <dsp:nvSpPr>
        <dsp:cNvPr id="0" name=""/>
        <dsp:cNvSpPr/>
      </dsp:nvSpPr>
      <dsp:spPr>
        <a:xfrm>
          <a:off x="4769941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Sector Alliance </a:t>
          </a:r>
          <a:r>
            <a:rPr lang="es-ES" sz="1000" kern="1200" dirty="0" err="1" smtClean="0"/>
            <a:t>Committee</a:t>
          </a:r>
          <a:endParaRPr lang="es-ES" sz="1000" kern="1200" dirty="0"/>
        </a:p>
      </dsp:txBody>
      <dsp:txXfrm>
        <a:off x="5034855" y="352107"/>
        <a:ext cx="794742" cy="5298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2BA805-B13D-4CB4-9D18-49CD0BE06E25}">
      <dsp:nvSpPr>
        <dsp:cNvPr id="0" name=""/>
        <dsp:cNvSpPr/>
      </dsp:nvSpPr>
      <dsp:spPr>
        <a:xfrm>
          <a:off x="1488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err="1" smtClean="0"/>
            <a:t>Roadshow</a:t>
          </a:r>
          <a:endParaRPr lang="es-ES" sz="1000" kern="1200" dirty="0"/>
        </a:p>
      </dsp:txBody>
      <dsp:txXfrm>
        <a:off x="266402" y="352107"/>
        <a:ext cx="794742" cy="529828"/>
      </dsp:txXfrm>
    </dsp:sp>
    <dsp:sp modelId="{74D8A63D-18B6-4F12-A045-5349BAFD1306}">
      <dsp:nvSpPr>
        <dsp:cNvPr id="0" name=""/>
        <dsp:cNvSpPr/>
      </dsp:nvSpPr>
      <dsp:spPr>
        <a:xfrm>
          <a:off x="1193601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Academy</a:t>
          </a:r>
          <a:endParaRPr lang="es-ES" sz="1000" kern="1200" dirty="0"/>
        </a:p>
      </dsp:txBody>
      <dsp:txXfrm>
        <a:off x="1458515" y="352107"/>
        <a:ext cx="794742" cy="529828"/>
      </dsp:txXfrm>
    </dsp:sp>
    <dsp:sp modelId="{5F180707-B098-4B18-9C95-BD607C72BF71}">
      <dsp:nvSpPr>
        <dsp:cNvPr id="0" name=""/>
        <dsp:cNvSpPr/>
      </dsp:nvSpPr>
      <dsp:spPr>
        <a:xfrm>
          <a:off x="2385714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Cross Sectorial </a:t>
          </a:r>
          <a:r>
            <a:rPr lang="es-ES" sz="1000" kern="1200" dirty="0" err="1" smtClean="0"/>
            <a:t>Strategies</a:t>
          </a:r>
          <a:endParaRPr lang="es-ES" sz="1000" kern="1200" dirty="0"/>
        </a:p>
      </dsp:txBody>
      <dsp:txXfrm>
        <a:off x="2650628" y="352107"/>
        <a:ext cx="794742" cy="529828"/>
      </dsp:txXfrm>
    </dsp:sp>
    <dsp:sp modelId="{FBD5F136-4668-40E4-910B-439A418455DC}">
      <dsp:nvSpPr>
        <dsp:cNvPr id="0" name=""/>
        <dsp:cNvSpPr/>
      </dsp:nvSpPr>
      <dsp:spPr>
        <a:xfrm>
          <a:off x="3577828" y="352107"/>
          <a:ext cx="1324570" cy="529828"/>
        </a:xfrm>
        <a:prstGeom prst="chevron">
          <a:avLst/>
        </a:prstGeom>
        <a:solidFill>
          <a:srgbClr val="954B9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 Business </a:t>
          </a:r>
          <a:r>
            <a:rPr lang="es-ES" sz="1000" kern="1200" dirty="0" err="1" smtClean="0"/>
            <a:t>Matchmaking</a:t>
          </a:r>
          <a:r>
            <a:rPr lang="es-ES" sz="1000" kern="1200" dirty="0" smtClean="0"/>
            <a:t> Forum</a:t>
          </a:r>
          <a:endParaRPr lang="es-ES" sz="1000" kern="1200" dirty="0"/>
        </a:p>
      </dsp:txBody>
      <dsp:txXfrm>
        <a:off x="3842742" y="352107"/>
        <a:ext cx="794742" cy="529828"/>
      </dsp:txXfrm>
    </dsp:sp>
    <dsp:sp modelId="{939377F8-7D0C-4729-8C42-F761D7CD216F}">
      <dsp:nvSpPr>
        <dsp:cNvPr id="0" name=""/>
        <dsp:cNvSpPr/>
      </dsp:nvSpPr>
      <dsp:spPr>
        <a:xfrm>
          <a:off x="4769941" y="352107"/>
          <a:ext cx="1324570" cy="529828"/>
        </a:xfrm>
        <a:prstGeom prst="chevron">
          <a:avLst/>
        </a:prstGeom>
        <a:solidFill>
          <a:srgbClr val="86868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Sector Alliance </a:t>
          </a:r>
          <a:r>
            <a:rPr lang="es-ES" sz="1000" kern="1200" dirty="0" err="1" smtClean="0"/>
            <a:t>Committee</a:t>
          </a:r>
          <a:endParaRPr lang="es-ES" sz="1000" kern="1200" dirty="0"/>
        </a:p>
      </dsp:txBody>
      <dsp:txXfrm>
        <a:off x="5034855" y="352107"/>
        <a:ext cx="794742" cy="529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1C90D-8F35-445B-8C77-BD15331FAD26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E3A00-98EE-4A1A-B292-EAA60C97755E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4E0C8-D636-4E60-911E-7D32B61CDE87}" type="datetimeFigureOut">
              <a:rPr lang="fr-FR" smtClean="0"/>
              <a:pPr/>
              <a:t>26/06/2018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4068-2F69-4897-8EB3-BB15254F0B6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4.jpeg"/><Relationship Id="rId7" Type="http://schemas.openxmlformats.org/officeDocument/2006/relationships/diagramData" Target="../diagrams/data1.xml"/><Relationship Id="rId12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microsoft.com/office/2007/relationships/diagramDrawing" Target="../diagrams/drawing1.xml"/><Relationship Id="rId5" Type="http://schemas.openxmlformats.org/officeDocument/2006/relationships/image" Target="../media/image6.jpeg"/><Relationship Id="rId10" Type="http://schemas.openxmlformats.org/officeDocument/2006/relationships/diagramColors" Target="../diagrams/colors1.xml"/><Relationship Id="rId4" Type="http://schemas.openxmlformats.org/officeDocument/2006/relationships/image" Target="../media/image5.jpe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image" Target="../media/image9.png"/><Relationship Id="rId7" Type="http://schemas.openxmlformats.org/officeDocument/2006/relationships/diagramData" Target="../diagrams/data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11" Type="http://schemas.microsoft.com/office/2007/relationships/diagramDrawing" Target="../diagrams/drawing2.xml"/><Relationship Id="rId5" Type="http://schemas.openxmlformats.org/officeDocument/2006/relationships/image" Target="../media/image11.png"/><Relationship Id="rId10" Type="http://schemas.openxmlformats.org/officeDocument/2006/relationships/diagramColors" Target="../diagrams/colors2.xml"/><Relationship Id="rId4" Type="http://schemas.openxmlformats.org/officeDocument/2006/relationships/image" Target="../media/image10.png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image" Target="../media/image9.png"/><Relationship Id="rId7" Type="http://schemas.openxmlformats.org/officeDocument/2006/relationships/diagramData" Target="../diagrams/data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microsoft.com/office/2007/relationships/diagramDrawing" Target="../diagrams/drawing4.xml"/><Relationship Id="rId5" Type="http://schemas.openxmlformats.org/officeDocument/2006/relationships/image" Target="../media/image11.png"/><Relationship Id="rId10" Type="http://schemas.openxmlformats.org/officeDocument/2006/relationships/diagramColors" Target="../diagrams/colors4.xml"/><Relationship Id="rId4" Type="http://schemas.openxmlformats.org/officeDocument/2006/relationships/image" Target="../media/image13.jpeg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11" Type="http://schemas.openxmlformats.org/officeDocument/2006/relationships/image" Target="../media/image13.jpeg"/><Relationship Id="rId5" Type="http://schemas.openxmlformats.org/officeDocument/2006/relationships/diagramData" Target="../diagrams/data5.xml"/><Relationship Id="rId10" Type="http://schemas.openxmlformats.org/officeDocument/2006/relationships/image" Target="../media/image15.jpeg"/><Relationship Id="rId4" Type="http://schemas.openxmlformats.org/officeDocument/2006/relationships/image" Target="../media/image14.png"/><Relationship Id="rId9" Type="http://schemas.microsoft.com/office/2007/relationships/diagramDrawing" Target="../diagrams/drawin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rejects@ascame.org" TargetMode="External"/><Relationship Id="rId4" Type="http://schemas.openxmlformats.org/officeDocument/2006/relationships/hyperlink" Target="mailto:alebihan@ascame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428868"/>
            <a:ext cx="5686436" cy="1000132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EBSOMED 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Kick-Off </a:t>
            </a:r>
            <a:r>
              <a:rPr lang="fr-FR" b="1" dirty="0">
                <a:solidFill>
                  <a:srgbClr val="954B96"/>
                </a:solidFill>
                <a:latin typeface="Helvetica" pitchFamily="2" charset="0"/>
              </a:rPr>
              <a:t>S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eminar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65D5A3C-1588-BA42-9031-5DE38916814E}"/>
              </a:ext>
            </a:extLst>
          </p:cNvPr>
          <p:cNvSpPr txBox="1"/>
          <p:nvPr/>
        </p:nvSpPr>
        <p:spPr>
          <a:xfrm>
            <a:off x="2222938" y="28377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933056"/>
            <a:ext cx="285681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4"/>
          <p:cNvSpPr txBox="1"/>
          <p:nvPr/>
        </p:nvSpPr>
        <p:spPr>
          <a:xfrm>
            <a:off x="5794394" y="6438795"/>
            <a:ext cx="3349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itchFamily="2" charset="0"/>
              </a:rPr>
              <a:t>EBSOMED </a:t>
            </a:r>
            <a:r>
              <a:rPr lang="fr-FR" dirty="0" smtClean="0">
                <a:latin typeface="Helvetica" pitchFamily="2" charset="0"/>
              </a:rPr>
              <a:t>Kick-off Seminar</a:t>
            </a:r>
            <a:endParaRPr lang="fr-FR" dirty="0">
              <a:latin typeface="Helvetica" pitchFamily="2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74230"/>
            <a:ext cx="2252458" cy="738072"/>
          </a:xfrm>
          <a:prstGeom prst="rect">
            <a:avLst/>
          </a:prstGeom>
        </p:spPr>
      </p:pic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ASCAME’s a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ctivities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25" name="Espace réservé du contenu 2"/>
          <p:cNvSpPr>
            <a:spLocks noGrp="1"/>
          </p:cNvSpPr>
          <p:nvPr>
            <p:ph idx="1"/>
          </p:nvPr>
        </p:nvSpPr>
        <p:spPr>
          <a:xfrm>
            <a:off x="611559" y="1898279"/>
            <a:ext cx="5456007" cy="29569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Roadshows</a:t>
            </a:r>
          </a:p>
          <a:p>
            <a:pPr marL="0" indent="0">
              <a:buNone/>
            </a:pPr>
            <a:endParaRPr lang="fr-FR" sz="12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None/>
            </a:pPr>
            <a:endParaRPr lang="fr-FR" sz="1200" dirty="0">
              <a:solidFill>
                <a:srgbClr val="4D4D4D"/>
              </a:solidFill>
              <a:latin typeface="Helvetica" pitchFamily="2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1 roadshow every two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years </a:t>
            </a:r>
            <a:endParaRPr lang="fr-FR" sz="18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Target group: BSOs executives, SMEs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Workshops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&amp; round tables (mainly on digitalization, women entrepreneurs)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6228184" y="1194175"/>
            <a:ext cx="2520280" cy="2085017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6269987" y="1779871"/>
            <a:ext cx="247847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4D4D4D"/>
                </a:solidFill>
              </a:rPr>
              <a:t>2-3 </a:t>
            </a:r>
            <a:r>
              <a:rPr lang="en-GB" sz="1400" dirty="0">
                <a:solidFill>
                  <a:srgbClr val="4D4D4D"/>
                </a:solidFill>
              </a:rPr>
              <a:t>October </a:t>
            </a:r>
            <a:r>
              <a:rPr lang="en-GB" sz="1400" dirty="0" smtClean="0">
                <a:solidFill>
                  <a:srgbClr val="4D4D4D"/>
                </a:solidFill>
              </a:rPr>
              <a:t>2018, Amman</a:t>
            </a:r>
          </a:p>
          <a:p>
            <a:endParaRPr lang="en-GB" sz="1400" dirty="0">
              <a:solidFill>
                <a:srgbClr val="4D4D4D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4D4D4D"/>
                </a:solidFill>
              </a:rPr>
              <a:t>November 2019, Barcelona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6208322" y="1251753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Upcoming</a:t>
            </a:r>
            <a:r>
              <a:rPr lang="en-US" sz="2000" i="1" dirty="0" smtClean="0">
                <a:solidFill>
                  <a:srgbClr val="4D4D4D"/>
                </a:solidFill>
              </a:rPr>
              <a:t> </a:t>
            </a:r>
            <a:r>
              <a:rPr lang="en-US" sz="2000" i="1" dirty="0" smtClean="0">
                <a:solidFill>
                  <a:srgbClr val="4D4D4D"/>
                </a:solidFill>
              </a:rPr>
              <a:t>events</a:t>
            </a:r>
          </a:p>
        </p:txBody>
      </p:sp>
      <p:pic>
        <p:nvPicPr>
          <p:cNvPr id="29" name="Imagen 2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7" t="10140" r="776" b="72078"/>
          <a:stretch/>
        </p:blipFill>
        <p:spPr>
          <a:xfrm>
            <a:off x="6346339" y="2684107"/>
            <a:ext cx="2321822" cy="418689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143" y="3845830"/>
            <a:ext cx="994637" cy="533356"/>
          </a:xfrm>
          <a:prstGeom prst="rect">
            <a:avLst/>
          </a:prstGeom>
        </p:spPr>
      </p:pic>
      <p:pic>
        <p:nvPicPr>
          <p:cNvPr id="32" name="Picture 2" descr="Amman Chamb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855" y="4688432"/>
            <a:ext cx="1152597" cy="61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uadroTexto 32"/>
          <p:cNvSpPr txBox="1"/>
          <p:nvPr/>
        </p:nvSpPr>
        <p:spPr>
          <a:xfrm>
            <a:off x="6237912" y="3481675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Affiliated partners</a:t>
            </a:r>
          </a:p>
        </p:txBody>
      </p:sp>
      <p:sp>
        <p:nvSpPr>
          <p:cNvPr id="34" name="Rectángulo 33"/>
          <p:cNvSpPr/>
          <p:nvPr/>
        </p:nvSpPr>
        <p:spPr>
          <a:xfrm>
            <a:off x="6237912" y="3399860"/>
            <a:ext cx="2520280" cy="2117371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1115616" y="5672281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/>
              <a:t>Oct. 18	       Nov. 28                     Feb. 19                    June 19                     June 19</a:t>
            </a:r>
            <a:endParaRPr lang="ca-ES" sz="1200" i="1" dirty="0"/>
          </a:p>
        </p:txBody>
      </p:sp>
      <p:graphicFrame>
        <p:nvGraphicFramePr>
          <p:cNvPr id="30" name="Diagrama 29"/>
          <p:cNvGraphicFramePr/>
          <p:nvPr>
            <p:extLst>
              <p:ext uri="{D42A27DB-BD31-4B8C-83A1-F6EECF244321}">
                <p14:modId xmlns:p14="http://schemas.microsoft.com/office/powerpoint/2010/main" val="2693282413"/>
              </p:ext>
            </p:extLst>
          </p:nvPr>
        </p:nvGraphicFramePr>
        <p:xfrm>
          <a:off x="899592" y="4931362"/>
          <a:ext cx="6096000" cy="1017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3074" name="Picture 2" descr="CÃ¡mara de Comercio de MÃ¡laga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416"/>
          <a:stretch/>
        </p:blipFill>
        <p:spPr bwMode="auto">
          <a:xfrm>
            <a:off x="6380528" y="4593817"/>
            <a:ext cx="997576" cy="33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4"/>
          <p:cNvSpPr txBox="1"/>
          <p:nvPr/>
        </p:nvSpPr>
        <p:spPr>
          <a:xfrm>
            <a:off x="5794394" y="6438795"/>
            <a:ext cx="3349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itchFamily="2" charset="0"/>
              </a:rPr>
              <a:t>EBSOMED </a:t>
            </a:r>
            <a:r>
              <a:rPr lang="fr-FR" dirty="0" smtClean="0">
                <a:latin typeface="Helvetica" pitchFamily="2" charset="0"/>
              </a:rPr>
              <a:t>Kick-off Seminar</a:t>
            </a:r>
            <a:endParaRPr lang="fr-FR" dirty="0">
              <a:latin typeface="Helvetica" pitchFamily="2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74230"/>
            <a:ext cx="2252458" cy="73807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34"/>
            <a:ext cx="9144000" cy="687705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ASCAME’s a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ctivities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7638"/>
            <a:ext cx="5549717" cy="3691014"/>
          </a:xfrm>
        </p:spPr>
        <p:txBody>
          <a:bodyPr/>
          <a:lstStyle/>
          <a:p>
            <a:pPr marL="0" indent="0">
              <a:buNone/>
            </a:pP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Academies</a:t>
            </a:r>
          </a:p>
          <a:p>
            <a:pPr marL="0" indent="0">
              <a:buNone/>
            </a:pPr>
            <a:endParaRPr lang="fr-FR" sz="1200" dirty="0">
              <a:solidFill>
                <a:srgbClr val="4D4D4D"/>
              </a:solidFill>
              <a:latin typeface="Helvetica" pitchFamily="2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1 academy per year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Target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groups: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BSOs executives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Curricula:</a:t>
            </a:r>
            <a:endParaRPr lang="fr-FR" sz="18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BSO’s</a:t>
            </a: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strategic</a:t>
            </a: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 planning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Income</a:t>
            </a: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generation</a:t>
            </a: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 and services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Governance for PPP </a:t>
            </a: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models</a:t>
            </a:r>
            <a:endParaRPr lang="fr-FR" sz="14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Use EU </a:t>
            </a: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projects</a:t>
            </a: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 as Strategic Instruments for </a:t>
            </a: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Regional</a:t>
            </a:r>
            <a:r>
              <a:rPr lang="fr-FR" sz="14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1400" dirty="0" err="1" smtClean="0">
                <a:solidFill>
                  <a:srgbClr val="4D4D4D"/>
                </a:solidFill>
                <a:latin typeface="Helvetica" pitchFamily="2" charset="0"/>
              </a:rPr>
              <a:t>Development</a:t>
            </a:r>
            <a:endParaRPr lang="fr-FR" sz="1400" dirty="0" smtClean="0">
              <a:solidFill>
                <a:srgbClr val="4D4D4D"/>
              </a:solidFill>
              <a:latin typeface="Helvetica" pitchFamily="2" charset="0"/>
            </a:endParaRPr>
          </a:p>
          <a:p>
            <a:endParaRPr lang="fr-FR" sz="1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6329645" y="1700808"/>
            <a:ext cx="2386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4D4D4D"/>
                </a:solidFill>
              </a:rPr>
              <a:t>20, 21 November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4D4D4D"/>
                </a:solidFill>
              </a:rPr>
              <a:t>November 2019</a:t>
            </a:r>
            <a:endParaRPr lang="en-GB" sz="1400" dirty="0">
              <a:solidFill>
                <a:srgbClr val="4D4D4D"/>
              </a:solidFill>
            </a:endParaRPr>
          </a:p>
          <a:p>
            <a:endParaRPr lang="en-GB" sz="1400" dirty="0" smtClean="0">
              <a:solidFill>
                <a:srgbClr val="4D4D4D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64" y="2297296"/>
            <a:ext cx="2303761" cy="60421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40" b="16400"/>
          <a:stretch/>
        </p:blipFill>
        <p:spPr>
          <a:xfrm>
            <a:off x="6989012" y="3853450"/>
            <a:ext cx="1111380" cy="784179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7" t="16401" b="23120"/>
          <a:stretch/>
        </p:blipFill>
        <p:spPr>
          <a:xfrm>
            <a:off x="6598195" y="4653136"/>
            <a:ext cx="1731261" cy="775157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6237912" y="3481675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Affiliated partners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1403648" y="5888305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/>
              <a:t>Oct. 18	       Nov. 28                     Feb. 19                    June 19                     June 19</a:t>
            </a:r>
            <a:endParaRPr lang="ca-ES" sz="1200" i="1" dirty="0"/>
          </a:p>
        </p:txBody>
      </p:sp>
      <p:sp>
        <p:nvSpPr>
          <p:cNvPr id="14" name="Rectángulo 13"/>
          <p:cNvSpPr/>
          <p:nvPr/>
        </p:nvSpPr>
        <p:spPr>
          <a:xfrm>
            <a:off x="6228184" y="1194175"/>
            <a:ext cx="2520280" cy="2085017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208322" y="1251753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Upcoming </a:t>
            </a:r>
            <a:r>
              <a:rPr lang="en-US" sz="2000" i="1" dirty="0" smtClean="0">
                <a:solidFill>
                  <a:srgbClr val="4D4D4D"/>
                </a:solidFill>
              </a:rPr>
              <a:t>events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6237912" y="3399860"/>
            <a:ext cx="2520280" cy="2117371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210282252"/>
              </p:ext>
            </p:extLst>
          </p:nvPr>
        </p:nvGraphicFramePr>
        <p:xfrm>
          <a:off x="1115616" y="5054539"/>
          <a:ext cx="6096000" cy="123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2256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4"/>
          <p:cNvSpPr txBox="1"/>
          <p:nvPr/>
        </p:nvSpPr>
        <p:spPr>
          <a:xfrm>
            <a:off x="5794394" y="6438795"/>
            <a:ext cx="3349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itchFamily="2" charset="0"/>
              </a:rPr>
              <a:t>EBSOMED </a:t>
            </a:r>
            <a:r>
              <a:rPr lang="fr-FR" dirty="0" smtClean="0">
                <a:latin typeface="Helvetica" pitchFamily="2" charset="0"/>
              </a:rPr>
              <a:t>Kick-off Seminar</a:t>
            </a:r>
            <a:endParaRPr lang="fr-FR" dirty="0">
              <a:latin typeface="Helvetica" pitchFamily="2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74230"/>
            <a:ext cx="2252458" cy="73807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7615" y="-68923"/>
            <a:ext cx="9144000" cy="687705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ASCAME’s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activities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763688" y="5733256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/>
              <a:t>Oct. 18	       Nov. 28                     Feb. 19                    June 19                     June 19</a:t>
            </a:r>
            <a:endParaRPr lang="ca-ES" sz="1200" i="1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539552" y="1417638"/>
            <a:ext cx="5557319" cy="3802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Cross-</a:t>
            </a:r>
            <a:r>
              <a:rPr lang="fr-FR" i="1" dirty="0" err="1" smtClean="0">
                <a:solidFill>
                  <a:srgbClr val="4D4D4D"/>
                </a:solidFill>
                <a:latin typeface="Helvetica" pitchFamily="2" charset="0"/>
              </a:rPr>
              <a:t>Sectorial</a:t>
            </a: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i="1" dirty="0" err="1" smtClean="0">
                <a:solidFill>
                  <a:srgbClr val="4D4D4D"/>
                </a:solidFill>
                <a:latin typeface="Helvetica" pitchFamily="2" charset="0"/>
              </a:rPr>
              <a:t>Strategies</a:t>
            </a:r>
            <a:endParaRPr lang="fr-FR" i="1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Font typeface="Arial" pitchFamily="34" charset="0"/>
              <a:buNone/>
            </a:pPr>
            <a:endParaRPr lang="fr-FR" sz="12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Font typeface="Arial" pitchFamily="34" charset="0"/>
              <a:buNone/>
            </a:pPr>
            <a:endParaRPr lang="fr-FR" sz="12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2 action plans: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Transport &amp; Logistics 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200" dirty="0" smtClean="0">
                <a:solidFill>
                  <a:srgbClr val="4D4D4D"/>
                </a:solidFill>
                <a:latin typeface="Helvetica" pitchFamily="2" charset="0"/>
              </a:rPr>
              <a:t>From Feb.2019 to Dec. 2019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err="1" smtClean="0">
                <a:solidFill>
                  <a:srgbClr val="4D4D4D"/>
                </a:solidFill>
                <a:latin typeface="Helvetica" pitchFamily="2" charset="0"/>
              </a:rPr>
              <a:t>Tourism</a:t>
            </a:r>
            <a:endParaRPr lang="fr-FR" sz="16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Target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groups: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BSOs and SMEs executives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4D4D4D"/>
                </a:solidFill>
                <a:latin typeface="Helvetica" pitchFamily="2" charset="0"/>
              </a:rPr>
              <a:t>The </a:t>
            </a:r>
            <a:r>
              <a:rPr lang="en-US" sz="1800" dirty="0">
                <a:solidFill>
                  <a:srgbClr val="4D4D4D"/>
                </a:solidFill>
                <a:latin typeface="Helvetica" pitchFamily="2" charset="0"/>
              </a:rPr>
              <a:t>actions plan will be shared </a:t>
            </a:r>
            <a:r>
              <a:rPr lang="en-US" sz="1800" dirty="0">
                <a:solidFill>
                  <a:srgbClr val="4D4D4D"/>
                </a:solidFill>
                <a:latin typeface="Helvetica" pitchFamily="2" charset="0"/>
              </a:rPr>
              <a:t>during </a:t>
            </a:r>
            <a:r>
              <a:rPr lang="en-US" sz="1800" dirty="0" smtClean="0">
                <a:solidFill>
                  <a:srgbClr val="4D4D4D"/>
                </a:solidFill>
                <a:latin typeface="Helvetica" pitchFamily="2" charset="0"/>
              </a:rPr>
              <a:t>the </a:t>
            </a:r>
            <a:r>
              <a:rPr lang="en-US" sz="1800" dirty="0" smtClean="0">
                <a:solidFill>
                  <a:srgbClr val="4D4D4D"/>
                </a:solidFill>
                <a:latin typeface="Helvetica" pitchFamily="2" charset="0"/>
              </a:rPr>
              <a:t>sector </a:t>
            </a:r>
            <a:r>
              <a:rPr lang="en-US" sz="1800" dirty="0">
                <a:solidFill>
                  <a:srgbClr val="4D4D4D"/>
                </a:solidFill>
                <a:latin typeface="Helvetica" pitchFamily="2" charset="0"/>
              </a:rPr>
              <a:t>Alliance </a:t>
            </a:r>
            <a:r>
              <a:rPr lang="en-US" sz="1800" dirty="0" smtClean="0">
                <a:solidFill>
                  <a:srgbClr val="4D4D4D"/>
                </a:solidFill>
                <a:latin typeface="Helvetica" pitchFamily="2" charset="0"/>
              </a:rPr>
              <a:t>Committee</a:t>
            </a:r>
            <a:endParaRPr lang="fr-FR" sz="1800" dirty="0" smtClean="0">
              <a:solidFill>
                <a:srgbClr val="4D4D4D"/>
              </a:solidFill>
              <a:latin typeface="Helvetica" pitchFamily="2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6464418" y="2492896"/>
            <a:ext cx="2500070" cy="1938959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464418" y="2872455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Affiliated partners</a:t>
            </a:r>
          </a:p>
          <a:p>
            <a:pPr algn="ctr"/>
            <a:endParaRPr lang="en-US" sz="2000" i="1" dirty="0">
              <a:solidFill>
                <a:srgbClr val="4D4D4D"/>
              </a:solidFill>
            </a:endParaRPr>
          </a:p>
          <a:p>
            <a:pPr algn="ctr"/>
            <a:r>
              <a:rPr lang="en-US" sz="2000" dirty="0" smtClean="0">
                <a:solidFill>
                  <a:srgbClr val="4D4D4D"/>
                </a:solidFill>
              </a:rPr>
              <a:t>All affiliates</a:t>
            </a:r>
          </a:p>
        </p:txBody>
      </p:sp>
      <p:graphicFrame>
        <p:nvGraphicFramePr>
          <p:cNvPr id="14" name="Diagrama 13"/>
          <p:cNvGraphicFramePr/>
          <p:nvPr>
            <p:extLst>
              <p:ext uri="{D42A27DB-BD31-4B8C-83A1-F6EECF244321}">
                <p14:modId xmlns:p14="http://schemas.microsoft.com/office/powerpoint/2010/main" val="3568826163"/>
              </p:ext>
            </p:extLst>
          </p:nvPr>
        </p:nvGraphicFramePr>
        <p:xfrm>
          <a:off x="1524000" y="4855584"/>
          <a:ext cx="6096000" cy="123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60053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4"/>
          <p:cNvSpPr txBox="1"/>
          <p:nvPr/>
        </p:nvSpPr>
        <p:spPr>
          <a:xfrm>
            <a:off x="5794394" y="6438795"/>
            <a:ext cx="3349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itchFamily="2" charset="0"/>
              </a:rPr>
              <a:t>EBSOMED </a:t>
            </a:r>
            <a:r>
              <a:rPr lang="fr-FR" dirty="0" smtClean="0">
                <a:latin typeface="Helvetica" pitchFamily="2" charset="0"/>
              </a:rPr>
              <a:t>Kick-off Seminar</a:t>
            </a:r>
            <a:endParaRPr lang="fr-FR" dirty="0">
              <a:latin typeface="Helvetica" pitchFamily="2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74230"/>
            <a:ext cx="2252458" cy="73807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34"/>
            <a:ext cx="9144000" cy="6877050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ASCAME’s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activities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237912" y="3481675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Affiliated partners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208322" y="1251753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Upcoming </a:t>
            </a:r>
            <a:r>
              <a:rPr lang="en-US" sz="2000" i="1" dirty="0" smtClean="0">
                <a:solidFill>
                  <a:srgbClr val="4D4D4D"/>
                </a:solidFill>
              </a:rPr>
              <a:t>events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228184" y="1194175"/>
            <a:ext cx="2520280" cy="2085017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6237912" y="3399860"/>
            <a:ext cx="2520280" cy="2117371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743192" y="5498760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/>
              <a:t>Oct. 18	       Nov. 28                     Feb. 19                    June 19                     June 19</a:t>
            </a:r>
            <a:endParaRPr lang="ca-ES" sz="1200" i="1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13373" y="1484784"/>
            <a:ext cx="5760640" cy="3802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Business </a:t>
            </a:r>
            <a:r>
              <a:rPr lang="fr-FR" i="1" dirty="0" err="1" smtClean="0">
                <a:solidFill>
                  <a:srgbClr val="4D4D4D"/>
                </a:solidFill>
                <a:latin typeface="Helvetica" pitchFamily="2" charset="0"/>
              </a:rPr>
              <a:t>Matchmaking</a:t>
            </a: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  Forum</a:t>
            </a:r>
          </a:p>
          <a:p>
            <a:pPr marL="0" indent="0">
              <a:buFont typeface="Arial" pitchFamily="34" charset="0"/>
              <a:buNone/>
            </a:pPr>
            <a:endParaRPr lang="fr-FR" sz="12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Font typeface="Arial" pitchFamily="34" charset="0"/>
              <a:buNone/>
            </a:pPr>
            <a:endParaRPr lang="fr-FR" sz="12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Objectives: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Debate 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about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key topics on Transport &amp; Logistics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B2B meetings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solidFill>
                  <a:srgbClr val="4D4D4D"/>
                </a:solidFill>
                <a:latin typeface="Helvetica" pitchFamily="2" charset="0"/>
              </a:rPr>
              <a:t>Good practices sharing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Target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groups: </a:t>
            </a: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50 BSOs executives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7" r="7340" b="27284"/>
          <a:stretch/>
        </p:blipFill>
        <p:spPr>
          <a:xfrm>
            <a:off x="6590596" y="2420888"/>
            <a:ext cx="1929141" cy="50617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40" b="16400"/>
          <a:stretch/>
        </p:blipFill>
        <p:spPr>
          <a:xfrm>
            <a:off x="7033469" y="3901884"/>
            <a:ext cx="1094654" cy="772377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691" y="4765980"/>
            <a:ext cx="1958355" cy="478845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6369892" y="1897087"/>
            <a:ext cx="2386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4D4D4D"/>
                </a:solidFill>
              </a:rPr>
              <a:t>Barcelona, June 2019</a:t>
            </a:r>
          </a:p>
        </p:txBody>
      </p:sp>
      <p:graphicFrame>
        <p:nvGraphicFramePr>
          <p:cNvPr id="17" name="Diagrama 16"/>
          <p:cNvGraphicFramePr/>
          <p:nvPr>
            <p:extLst>
              <p:ext uri="{D42A27DB-BD31-4B8C-83A1-F6EECF244321}">
                <p14:modId xmlns:p14="http://schemas.microsoft.com/office/powerpoint/2010/main" val="3623314587"/>
              </p:ext>
            </p:extLst>
          </p:nvPr>
        </p:nvGraphicFramePr>
        <p:xfrm>
          <a:off x="395536" y="4571221"/>
          <a:ext cx="6096000" cy="123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31785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4"/>
          <p:cNvSpPr txBox="1"/>
          <p:nvPr/>
        </p:nvSpPr>
        <p:spPr>
          <a:xfrm>
            <a:off x="5794394" y="6438795"/>
            <a:ext cx="3349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Helvetica" pitchFamily="2" charset="0"/>
              </a:rPr>
              <a:t>EBSOMED </a:t>
            </a:r>
            <a:r>
              <a:rPr lang="fr-FR" dirty="0" smtClean="0">
                <a:latin typeface="Helvetica" pitchFamily="2" charset="0"/>
              </a:rPr>
              <a:t>Kick-off Seminar</a:t>
            </a:r>
            <a:endParaRPr lang="fr-FR" dirty="0">
              <a:latin typeface="Helvetica" pitchFamily="2" charset="0"/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74230"/>
            <a:ext cx="2252458" cy="73807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334"/>
            <a:ext cx="9144000" cy="68770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7355" y="3982046"/>
            <a:ext cx="1864749" cy="455957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303057" y="3374103"/>
            <a:ext cx="2520280" cy="2073698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303057" y="3455917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Affiliated partners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303057" y="1196752"/>
            <a:ext cx="2520280" cy="2085017"/>
          </a:xfrm>
          <a:prstGeom prst="rect">
            <a:avLst/>
          </a:prstGeom>
          <a:noFill/>
          <a:ln>
            <a:solidFill>
              <a:srgbClr val="954B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 smtClean="0">
              <a:solidFill>
                <a:srgbClr val="4D4D4D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300192" y="130959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D4D4D"/>
                </a:solidFill>
              </a:rPr>
              <a:t>Upcoming </a:t>
            </a:r>
            <a:r>
              <a:rPr lang="en-US" sz="2000" i="1" dirty="0">
                <a:solidFill>
                  <a:srgbClr val="4D4D4D"/>
                </a:solidFill>
              </a:rPr>
              <a:t>e</a:t>
            </a:r>
            <a:r>
              <a:rPr lang="en-US" sz="2000" i="1" dirty="0" smtClean="0">
                <a:solidFill>
                  <a:srgbClr val="4D4D4D"/>
                </a:solidFill>
              </a:rPr>
              <a:t>vent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369892" y="1774743"/>
            <a:ext cx="2386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4D4D4D"/>
                </a:solidFill>
              </a:rPr>
              <a:t>TBC June 2019, Barcelona</a:t>
            </a:r>
          </a:p>
          <a:p>
            <a:endParaRPr lang="en-GB" sz="1400" dirty="0" smtClean="0">
              <a:solidFill>
                <a:srgbClr val="4D4D4D"/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539552" y="1417638"/>
            <a:ext cx="5557319" cy="3802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Sector</a:t>
            </a:r>
            <a:r>
              <a:rPr lang="fr-FR" i="1" dirty="0">
                <a:solidFill>
                  <a:srgbClr val="4D4D4D"/>
                </a:solidFill>
                <a:latin typeface="Helvetica" pitchFamily="2" charset="0"/>
              </a:rPr>
              <a:t> </a:t>
            </a: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Alliance </a:t>
            </a:r>
            <a:r>
              <a:rPr lang="fr-FR" i="1" dirty="0" smtClean="0">
                <a:solidFill>
                  <a:srgbClr val="4D4D4D"/>
                </a:solidFill>
                <a:latin typeface="Helvetica" pitchFamily="2" charset="0"/>
              </a:rPr>
              <a:t>Committee</a:t>
            </a:r>
          </a:p>
          <a:p>
            <a:pPr marL="0" indent="0">
              <a:buFont typeface="Arial" pitchFamily="34" charset="0"/>
              <a:buNone/>
            </a:pPr>
            <a:endParaRPr lang="fr-FR" sz="12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marL="0" indent="0">
              <a:buFont typeface="Arial" pitchFamily="34" charset="0"/>
              <a:buNone/>
            </a:pPr>
            <a:endParaRPr lang="fr-FR" sz="12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800" dirty="0" smtClean="0">
                <a:solidFill>
                  <a:srgbClr val="4D4D4D"/>
                </a:solidFill>
                <a:latin typeface="Helvetica" pitchFamily="2" charset="0"/>
              </a:rPr>
              <a:t>Objectives: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P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romote 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cooperation on regional 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opportunities</a:t>
            </a:r>
            <a:endParaRPr lang="en-US" sz="1600" dirty="0" smtClean="0">
              <a:solidFill>
                <a:srgbClr val="4D4D4D"/>
              </a:solidFill>
              <a:latin typeface="Helvetica" pitchFamily="2" charset="0"/>
            </a:endParaRP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C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hallenge 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business people 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&amp; 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governments 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to 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address their present 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policies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P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resent </a:t>
            </a:r>
            <a:r>
              <a:rPr lang="en-US" sz="1600" dirty="0">
                <a:solidFill>
                  <a:srgbClr val="4D4D4D"/>
                </a:solidFill>
                <a:latin typeface="Helvetica" pitchFamily="2" charset="0"/>
              </a:rPr>
              <a:t>case studies, sectorial strategic papers, best practices and key challenges for </a:t>
            </a:r>
            <a:r>
              <a:rPr lang="en-US" sz="1600" dirty="0" smtClean="0">
                <a:solidFill>
                  <a:srgbClr val="4D4D4D"/>
                </a:solidFill>
                <a:latin typeface="Helvetica" pitchFamily="2" charset="0"/>
              </a:rPr>
              <a:t>discussion</a:t>
            </a:r>
          </a:p>
        </p:txBody>
      </p:sp>
      <p:graphicFrame>
        <p:nvGraphicFramePr>
          <p:cNvPr id="13" name="Diagrama 12"/>
          <p:cNvGraphicFramePr/>
          <p:nvPr>
            <p:extLst>
              <p:ext uri="{D42A27DB-BD31-4B8C-83A1-F6EECF244321}">
                <p14:modId xmlns:p14="http://schemas.microsoft.com/office/powerpoint/2010/main" val="913070124"/>
              </p:ext>
            </p:extLst>
          </p:nvPr>
        </p:nvGraphicFramePr>
        <p:xfrm>
          <a:off x="636240" y="4620632"/>
          <a:ext cx="6096000" cy="123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924272" y="5500957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/>
              <a:t>Oct. 18	       Nov. 28                     Feb. 19                    June 19                     June 19</a:t>
            </a:r>
            <a:endParaRPr lang="ca-ES" sz="1200" i="1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ASCAME’s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r>
              <a:rPr lang="fr-FR" b="1" dirty="0" err="1" smtClean="0">
                <a:solidFill>
                  <a:srgbClr val="954B96"/>
                </a:solidFill>
                <a:latin typeface="Helvetica" pitchFamily="2" charset="0"/>
              </a:rPr>
              <a:t>activities</a:t>
            </a:r>
            <a:endParaRPr lang="fr-FR" b="1" dirty="0">
              <a:solidFill>
                <a:srgbClr val="954B96"/>
              </a:solidFill>
              <a:latin typeface="Helvetica" pitchFamily="2" charset="0"/>
            </a:endParaRPr>
          </a:p>
        </p:txBody>
      </p:sp>
      <p:pic>
        <p:nvPicPr>
          <p:cNvPr id="17" name="Picture 2" descr="http://femefor.com/wp-content/uploads/2018/06/chmabre-de-commerce-fes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437112"/>
            <a:ext cx="1389824" cy="9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7" r="7340" b="27284"/>
          <a:stretch/>
        </p:blipFill>
        <p:spPr>
          <a:xfrm>
            <a:off x="6590596" y="2420888"/>
            <a:ext cx="1929141" cy="50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2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293096"/>
            <a:ext cx="2376264" cy="778640"/>
          </a:xfrm>
          <a:prstGeom prst="rect">
            <a:avLst/>
          </a:prstGeom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571472" y="2356860"/>
            <a:ext cx="5686436" cy="100013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954B96"/>
                </a:solidFill>
                <a:latin typeface="Helvetica" pitchFamily="2" charset="0"/>
              </a:rPr>
              <a:t>Thank </a:t>
            </a:r>
            <a:r>
              <a:rPr lang="fr-FR" b="1" dirty="0" smtClean="0">
                <a:solidFill>
                  <a:srgbClr val="954B96"/>
                </a:solidFill>
                <a:latin typeface="Helvetica" pitchFamily="2" charset="0"/>
              </a:rPr>
              <a:t>you</a:t>
            </a:r>
            <a:r>
              <a:rPr lang="fr-FR" b="1" dirty="0">
                <a:solidFill>
                  <a:srgbClr val="954B96"/>
                </a:solidFill>
                <a:latin typeface="Helvetica" pitchFamily="2" charset="0"/>
              </a:rPr>
              <a:t/>
            </a:r>
            <a:br>
              <a:rPr lang="fr-FR" b="1" dirty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sz="2000" b="1" dirty="0" smtClean="0">
                <a:solidFill>
                  <a:srgbClr val="954B96"/>
                </a:solidFill>
                <a:latin typeface="Helvetica" pitchFamily="2" charset="0"/>
              </a:rPr>
              <a:t/>
            </a:r>
            <a:br>
              <a:rPr lang="fr-FR" sz="2000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  <a:hlinkClick r:id="rId4"/>
              </a:rPr>
              <a:t>alebihan@ascame.org</a:t>
            </a: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/>
            </a:r>
            <a:b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</a:b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  <a:hlinkClick r:id="rId5"/>
              </a:rPr>
              <a:t>prejects@ascame.org</a:t>
            </a:r>
            <a:r>
              <a:rPr lang="fr-FR" sz="2700" b="1" dirty="0" smtClean="0">
                <a:solidFill>
                  <a:srgbClr val="954B96"/>
                </a:solidFill>
                <a:latin typeface="Helvetica" pitchFamily="2" charset="0"/>
              </a:rPr>
              <a:t> </a:t>
            </a:r>
            <a:endParaRPr lang="fr-FR" sz="2700" b="1" dirty="0">
              <a:solidFill>
                <a:srgbClr val="954B96"/>
              </a:solidFill>
              <a:latin typeface="Helvetica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300</Words>
  <Application>Microsoft Office PowerPoint</Application>
  <PresentationFormat>Presentación en pantalla (4:3)</PresentationFormat>
  <Paragraphs>99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Thème Office</vt:lpstr>
      <vt:lpstr>EBSOMED Kick-Off Seminar</vt:lpstr>
      <vt:lpstr>ASCAME’s activities</vt:lpstr>
      <vt:lpstr>ASCAME’s activities</vt:lpstr>
      <vt:lpstr>ASCAME’s activities</vt:lpstr>
      <vt:lpstr>ASCAME’s activities</vt:lpstr>
      <vt:lpstr>ASCAME’s activities</vt:lpstr>
      <vt:lpstr>Thank you  alebihan@ascame.org prejects@ascame.org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Admin</dc:creator>
  <cp:lastModifiedBy>Anaël Le Bihan</cp:lastModifiedBy>
  <cp:revision>24</cp:revision>
  <dcterms:created xsi:type="dcterms:W3CDTF">2018-06-05T07:29:57Z</dcterms:created>
  <dcterms:modified xsi:type="dcterms:W3CDTF">2018-06-26T13:36:17Z</dcterms:modified>
</cp:coreProperties>
</file>